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16.xml" ContentType="application/vnd.openxmlformats-officedocument.presentationml.slideLayout+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docProps/app.xml" ContentType="application/vnd.openxmlformats-officedocument.extended-properties+xml"/>
  <Override PartName="/docProps/core.xml" ContentType="application/vnd.openxmlformats-package.core-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
  </p:notesMasterIdLst>
  <p:handoutMasterIdLst>
    <p:handoutMasterId r:id="rId12"/>
  </p:handoutMasterIdLst>
  <p:sldIdLst>
    <p:sldId id="410" r:id="rId2"/>
    <p:sldId id="418" r:id="rId3"/>
    <p:sldId id="411" r:id="rId4"/>
    <p:sldId id="412" r:id="rId5"/>
    <p:sldId id="413" r:id="rId6"/>
    <p:sldId id="414" r:id="rId7"/>
    <p:sldId id="415" r:id="rId8"/>
    <p:sldId id="416" r:id="rId9"/>
    <p:sldId id="417"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7A85"/>
    <a:srgbClr val="4C4794"/>
    <a:srgbClr val="333D47"/>
    <a:srgbClr val="F1C400"/>
    <a:srgbClr val="D31145"/>
    <a:srgbClr val="42005B"/>
    <a:srgbClr val="4200FF"/>
    <a:srgbClr val="87027B"/>
    <a:srgbClr val="F89820"/>
    <a:srgbClr val="E3520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87"/>
  </p:normalViewPr>
  <p:slideViewPr>
    <p:cSldViewPr snapToGrid="0" showGuides="1">
      <p:cViewPr>
        <p:scale>
          <a:sx n="75" d="100"/>
          <a:sy n="75" d="100"/>
        </p:scale>
        <p:origin x="2429" y="72"/>
      </p:cViewPr>
      <p:guideLst>
        <p:guide orient="horz" pos="2160"/>
        <p:guide pos="30"/>
      </p:guideLst>
    </p:cSldViewPr>
  </p:slideViewPr>
  <p:notesTextViewPr>
    <p:cViewPr>
      <p:scale>
        <a:sx n="1" d="1"/>
        <a:sy n="1" d="1"/>
      </p:scale>
      <p:origin x="0" y="0"/>
    </p:cViewPr>
  </p:notesTextViewPr>
  <p:sorterViewPr>
    <p:cViewPr>
      <p:scale>
        <a:sx n="66" d="100"/>
        <a:sy n="66" d="100"/>
      </p:scale>
      <p:origin x="0" y="0"/>
    </p:cViewPr>
  </p:sorterViewPr>
  <p:notesViewPr>
    <p:cSldViewPr snapToGrid="0">
      <p:cViewPr varScale="1">
        <p:scale>
          <a:sx n="126" d="100"/>
          <a:sy n="126" d="100"/>
        </p:scale>
        <p:origin x="4472" y="21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18" Type="http://schemas.openxmlformats.org/officeDocument/2006/relationships/customXml" Target="../customXml/item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handoutMaster" Target="handoutMasters/handoutMaster1.xml"/><Relationship Id="rId17" Type="http://schemas.openxmlformats.org/officeDocument/2006/relationships/customXml" Target="../customXml/item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customXml" Target="../customXml/item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3218ECE-A34A-49B3-9686-CAB705FE9FAE}" type="datetimeFigureOut">
              <a:rPr lang="en-GB" smtClean="0"/>
              <a:t>26/01/2022</a:t>
            </a:fld>
            <a:endParaRPr lang="en-GB"/>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FCF2FCE-B231-44AD-BE06-D54B55D77B09}" type="slidenum">
              <a:rPr lang="en-GB" smtClean="0"/>
              <a:t>‹#›</a:t>
            </a:fld>
            <a:endParaRPr lang="en-GB"/>
          </a:p>
        </p:txBody>
      </p:sp>
    </p:spTree>
    <p:extLst>
      <p:ext uri="{BB962C8B-B14F-4D97-AF65-F5344CB8AC3E}">
        <p14:creationId xmlns:p14="http://schemas.microsoft.com/office/powerpoint/2010/main" val="1359141429"/>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FECA36D-3A4E-49AB-8998-33E386CC9347}" type="datetimeFigureOut">
              <a:rPr lang="en-US" smtClean="0"/>
              <a:t>1/26/2022</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6A808D9-4A71-422D-8C20-E440E917BF93}" type="slidenum">
              <a:rPr lang="en-US" smtClean="0"/>
              <a:t>‹#›</a:t>
            </a:fld>
            <a:endParaRPr lang="en-US"/>
          </a:p>
        </p:txBody>
      </p:sp>
    </p:spTree>
    <p:extLst>
      <p:ext uri="{BB962C8B-B14F-4D97-AF65-F5344CB8AC3E}">
        <p14:creationId xmlns:p14="http://schemas.microsoft.com/office/powerpoint/2010/main" val="3912780854"/>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11.jpe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1.xml"/><Relationship Id="rId5" Type="http://schemas.openxmlformats.org/officeDocument/2006/relationships/image" Target="../media/image2.svg"/><Relationship Id="rId4"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7.jpe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Master" Target="../slideMasters/slideMaster1.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33.jpeg"/></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11.jpe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Master" Target="../slideMasters/slideMaster1.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41.png"/><Relationship Id="rId1" Type="http://schemas.openxmlformats.org/officeDocument/2006/relationships/slideMaster" Target="../slideMasters/slideMaster1.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Master" Target="../slideMasters/slideMaster1.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16.sv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Master" Target="../slideMasters/slideMaster1.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16.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17.jpe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0.jpe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AIA_Title Slide">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3C8B2D97-7482-B047-9B05-E59F4C8D454C}"/>
              </a:ext>
            </a:extLst>
          </p:cNvPr>
          <p:cNvGrpSpPr/>
          <p:nvPr userDrawn="1"/>
        </p:nvGrpSpPr>
        <p:grpSpPr>
          <a:xfrm>
            <a:off x="0" y="-5486"/>
            <a:ext cx="12192000" cy="6863486"/>
            <a:chOff x="0" y="-5486"/>
            <a:chExt cx="12192000" cy="6863486"/>
          </a:xfrm>
        </p:grpSpPr>
        <p:sp>
          <p:nvSpPr>
            <p:cNvPr id="7" name="Rectangle 6">
              <a:extLst>
                <a:ext uri="{FF2B5EF4-FFF2-40B4-BE49-F238E27FC236}">
                  <a16:creationId xmlns:a16="http://schemas.microsoft.com/office/drawing/2014/main" id="{F565177B-4800-6A4D-ACF1-A60D3E364849}"/>
                </a:ext>
              </a:extLst>
            </p:cNvPr>
            <p:cNvSpPr/>
            <p:nvPr userDrawn="1"/>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5">
              <a:extLst>
                <a:ext uri="{FF2B5EF4-FFF2-40B4-BE49-F238E27FC236}">
                  <a16:creationId xmlns:a16="http://schemas.microsoft.com/office/drawing/2014/main" id="{F4AB8107-860B-CD4F-9FC2-3EAC6C280383}"/>
                </a:ext>
              </a:extLst>
            </p:cNvPr>
            <p:cNvPicPr>
              <a:picLocks noChangeAspect="1"/>
            </p:cNvPicPr>
            <p:nvPr userDrawn="1"/>
          </p:nvPicPr>
          <p:blipFill rotWithShape="1">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t="2546" r="5124"/>
            <a:stretch/>
          </p:blipFill>
          <p:spPr>
            <a:xfrm>
              <a:off x="624742" y="-5486"/>
              <a:ext cx="11567258" cy="6683445"/>
            </a:xfrm>
            <a:prstGeom prst="rect">
              <a:avLst/>
            </a:prstGeom>
          </p:spPr>
        </p:pic>
      </p:grpSp>
      <p:sp>
        <p:nvSpPr>
          <p:cNvPr id="11" name="Subtitle 2">
            <a:extLst>
              <a:ext uri="{FF2B5EF4-FFF2-40B4-BE49-F238E27FC236}">
                <a16:creationId xmlns:a16="http://schemas.microsoft.com/office/drawing/2014/main" id="{7418E04C-6267-3C40-8045-E595A3F20DE8}"/>
              </a:ext>
            </a:extLst>
          </p:cNvPr>
          <p:cNvSpPr>
            <a:spLocks noGrp="1"/>
          </p:cNvSpPr>
          <p:nvPr>
            <p:ph type="subTitle" idx="1" hasCustomPrompt="1"/>
          </p:nvPr>
        </p:nvSpPr>
        <p:spPr>
          <a:xfrm>
            <a:off x="360000" y="3601225"/>
            <a:ext cx="5080000" cy="358775"/>
          </a:xfrm>
          <a:prstGeom prst="rect">
            <a:avLst/>
          </a:prstGeom>
        </p:spPr>
        <p:txBody>
          <a:bodyPr>
            <a:noAutofit/>
          </a:bodyPr>
          <a:lstStyle>
            <a:lvl1pPr marL="0" indent="0" algn="l">
              <a:lnSpc>
                <a:spcPct val="100000"/>
              </a:lnSpc>
              <a:spcBef>
                <a:spcPts val="600"/>
              </a:spcBef>
              <a:buNone/>
              <a:defRPr sz="14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add date</a:t>
            </a:r>
          </a:p>
        </p:txBody>
      </p:sp>
      <p:sp>
        <p:nvSpPr>
          <p:cNvPr id="13" name="Text Placeholder 11">
            <a:extLst>
              <a:ext uri="{FF2B5EF4-FFF2-40B4-BE49-F238E27FC236}">
                <a16:creationId xmlns:a16="http://schemas.microsoft.com/office/drawing/2014/main" id="{DCC8A58C-864F-7041-A6F9-451CDBB94757}"/>
              </a:ext>
            </a:extLst>
          </p:cNvPr>
          <p:cNvSpPr>
            <a:spLocks noGrp="1"/>
          </p:cNvSpPr>
          <p:nvPr>
            <p:ph type="body" sz="quarter" idx="10" hasCustomPrompt="1"/>
          </p:nvPr>
        </p:nvSpPr>
        <p:spPr>
          <a:xfrm>
            <a:off x="360000" y="2160000"/>
            <a:ext cx="5400000" cy="1269000"/>
          </a:xfrm>
          <a:prstGeom prst="rect">
            <a:avLst/>
          </a:prstGeom>
          <a:noFill/>
        </p:spPr>
        <p:txBody>
          <a:bodyPr>
            <a:noAutofit/>
          </a:bodyPr>
          <a:lstStyle>
            <a:lvl1pPr>
              <a:lnSpc>
                <a:spcPct val="80000"/>
              </a:lnSpc>
              <a:defRPr sz="4800">
                <a:solidFill>
                  <a:schemeClr val="bg1"/>
                </a:solidFill>
              </a:defRPr>
            </a:lvl1pPr>
            <a:lvl2pPr marL="457200" indent="0">
              <a:buNone/>
              <a:defRPr/>
            </a:lvl2pPr>
          </a:lstStyle>
          <a:p>
            <a:pPr lvl="0"/>
            <a:r>
              <a:rPr lang="en-US" dirty="0"/>
              <a:t>Title of Presentation</a:t>
            </a:r>
          </a:p>
        </p:txBody>
      </p:sp>
      <p:sp>
        <p:nvSpPr>
          <p:cNvPr id="17" name="TextBox 16">
            <a:extLst>
              <a:ext uri="{FF2B5EF4-FFF2-40B4-BE49-F238E27FC236}">
                <a16:creationId xmlns:a16="http://schemas.microsoft.com/office/drawing/2014/main" id="{B55FA8A1-E8CC-7447-A8CA-4C3E1E53C399}"/>
              </a:ext>
            </a:extLst>
          </p:cNvPr>
          <p:cNvSpPr txBox="1"/>
          <p:nvPr userDrawn="1"/>
        </p:nvSpPr>
        <p:spPr>
          <a:xfrm>
            <a:off x="-1170000" y="2440557"/>
            <a:ext cx="1052488" cy="1785104"/>
          </a:xfrm>
          <a:prstGeom prst="rect">
            <a:avLst/>
          </a:prstGeom>
          <a:solidFill>
            <a:schemeClr val="bg1"/>
          </a:solidFill>
        </p:spPr>
        <p:txBody>
          <a:bodyPr wrap="square" rtlCol="0">
            <a:spAutoFit/>
          </a:bodyPr>
          <a:lstStyle/>
          <a:p>
            <a:pPr algn="l"/>
            <a:r>
              <a:rPr lang="en-US" sz="1000" dirty="0">
                <a:solidFill>
                  <a:srgbClr val="333D47"/>
                </a:solidFill>
                <a:latin typeface="Arial" panose="020B0604020202020204" pitchFamily="34" charset="0"/>
                <a:cs typeface="Arial" panose="020B0604020202020204" pitchFamily="34" charset="0"/>
              </a:rPr>
              <a:t>The image can be replaced here and master view</a:t>
            </a:r>
          </a:p>
          <a:p>
            <a:pPr algn="l"/>
            <a:endParaRPr lang="en-US" sz="1000" dirty="0">
              <a:solidFill>
                <a:srgbClr val="333D47"/>
              </a:solidFill>
              <a:latin typeface="Arial" panose="020B0604020202020204" pitchFamily="34" charset="0"/>
              <a:cs typeface="Arial" panose="020B0604020202020204" pitchFamily="34" charset="0"/>
            </a:endParaRPr>
          </a:p>
          <a:p>
            <a:pPr algn="l"/>
            <a:r>
              <a:rPr lang="en-GB" sz="1000" dirty="0">
                <a:latin typeface="Helvetica Neue" panose="02000503000000020004" pitchFamily="2" charset="0"/>
              </a:rPr>
              <a:t>Please </a:t>
            </a:r>
            <a:r>
              <a:rPr lang="en-GB" sz="1000" b="1" dirty="0">
                <a:latin typeface="Helvetica Neue" panose="02000503000000020004" pitchFamily="2" charset="0"/>
              </a:rPr>
              <a:t>do not </a:t>
            </a:r>
            <a:r>
              <a:rPr lang="en-GB" sz="1000" dirty="0">
                <a:latin typeface="Helvetica Neue" panose="02000503000000020004" pitchFamily="2" charset="0"/>
              </a:rPr>
              <a:t>use any internal photo competition participants’ images</a:t>
            </a:r>
            <a:endParaRPr lang="en-US" sz="1000" dirty="0">
              <a:solidFill>
                <a:srgbClr val="333D47"/>
              </a:solidFill>
            </a:endParaRPr>
          </a:p>
        </p:txBody>
      </p:sp>
      <p:sp>
        <p:nvSpPr>
          <p:cNvPr id="10" name="TextBox 9">
            <a:extLst>
              <a:ext uri="{FF2B5EF4-FFF2-40B4-BE49-F238E27FC236}">
                <a16:creationId xmlns:a16="http://schemas.microsoft.com/office/drawing/2014/main" id="{FDC25017-062B-8F43-A169-03040D11D39C}"/>
              </a:ext>
            </a:extLst>
          </p:cNvPr>
          <p:cNvSpPr txBox="1"/>
          <p:nvPr userDrawn="1"/>
        </p:nvSpPr>
        <p:spPr>
          <a:xfrm>
            <a:off x="360000" y="6336000"/>
            <a:ext cx="5400000" cy="216000"/>
          </a:xfrm>
          <a:prstGeom prst="rect">
            <a:avLst/>
          </a:prstGeom>
          <a:noFill/>
        </p:spPr>
        <p:txBody>
          <a:bodyPr wrap="square" lIns="90000" rtlCol="0" anchor="ctr" anchorCtr="0">
            <a:spAutoFit/>
          </a:bodyPr>
          <a:lstStyle/>
          <a:p>
            <a:r>
              <a:rPr lang="en-GB" sz="800" b="0" i="0" dirty="0">
                <a:solidFill>
                  <a:schemeClr val="bg1"/>
                </a:solidFill>
                <a:latin typeface="Arial" panose="020B0604020202020204" pitchFamily="34" charset="0"/>
                <a:ea typeface="MS PGothic" pitchFamily="34" charset="-128"/>
                <a:cs typeface="Arial" panose="020B0604020202020204" pitchFamily="34" charset="0"/>
              </a:rPr>
              <a:t>AIA confidential and proprietary information. Not for distribution. </a:t>
            </a:r>
            <a:endParaRPr lang="en-US" sz="800" b="0" i="0" dirty="0">
              <a:solidFill>
                <a:schemeClr val="bg1"/>
              </a:solidFill>
              <a:latin typeface="Arial" panose="020B0604020202020204" pitchFamily="34" charset="0"/>
              <a:cs typeface="Arial" panose="020B0604020202020204" pitchFamily="34" charset="0"/>
            </a:endParaRPr>
          </a:p>
        </p:txBody>
      </p:sp>
      <p:sp>
        <p:nvSpPr>
          <p:cNvPr id="18" name="Trapezoid 5">
            <a:extLst>
              <a:ext uri="{FF2B5EF4-FFF2-40B4-BE49-F238E27FC236}">
                <a16:creationId xmlns:a16="http://schemas.microsoft.com/office/drawing/2014/main" id="{2D70B633-359E-094E-8547-ABD066006107}"/>
              </a:ext>
            </a:extLst>
          </p:cNvPr>
          <p:cNvSpPr/>
          <p:nvPr userDrawn="1"/>
        </p:nvSpPr>
        <p:spPr>
          <a:xfrm>
            <a:off x="6337300" y="1493839"/>
            <a:ext cx="5868000" cy="5369646"/>
          </a:xfrm>
          <a:custGeom>
            <a:avLst/>
            <a:gdLst>
              <a:gd name="connsiteX0" fmla="*/ 0 w 3508169"/>
              <a:gd name="connsiteY0" fmla="*/ 3543337 h 3543337"/>
              <a:gd name="connsiteX1" fmla="*/ 877042 w 3508169"/>
              <a:gd name="connsiteY1" fmla="*/ 0 h 3543337"/>
              <a:gd name="connsiteX2" fmla="*/ 2631127 w 3508169"/>
              <a:gd name="connsiteY2" fmla="*/ 0 h 3543337"/>
              <a:gd name="connsiteX3" fmla="*/ 3508169 w 3508169"/>
              <a:gd name="connsiteY3" fmla="*/ 3543337 h 3543337"/>
              <a:gd name="connsiteX4" fmla="*/ 0 w 3508169"/>
              <a:gd name="connsiteY4" fmla="*/ 3543337 h 3543337"/>
              <a:gd name="connsiteX0" fmla="*/ 0 w 6086008"/>
              <a:gd name="connsiteY0" fmla="*/ 5470415 h 5470415"/>
              <a:gd name="connsiteX1" fmla="*/ 877042 w 6086008"/>
              <a:gd name="connsiteY1" fmla="*/ 1927078 h 5470415"/>
              <a:gd name="connsiteX2" fmla="*/ 6086008 w 6086008"/>
              <a:gd name="connsiteY2" fmla="*/ 0 h 5470415"/>
              <a:gd name="connsiteX3" fmla="*/ 3508169 w 6086008"/>
              <a:gd name="connsiteY3" fmla="*/ 5470415 h 5470415"/>
              <a:gd name="connsiteX4" fmla="*/ 0 w 6086008"/>
              <a:gd name="connsiteY4" fmla="*/ 5470415 h 5470415"/>
              <a:gd name="connsiteX0" fmla="*/ 0 w 6086008"/>
              <a:gd name="connsiteY0" fmla="*/ 5470415 h 5470415"/>
              <a:gd name="connsiteX1" fmla="*/ 877042 w 6086008"/>
              <a:gd name="connsiteY1" fmla="*/ 1927078 h 5470415"/>
              <a:gd name="connsiteX2" fmla="*/ 6086008 w 6086008"/>
              <a:gd name="connsiteY2" fmla="*/ 0 h 5470415"/>
              <a:gd name="connsiteX3" fmla="*/ 6057143 w 6086008"/>
              <a:gd name="connsiteY3" fmla="*/ 3419009 h 5470415"/>
              <a:gd name="connsiteX4" fmla="*/ 0 w 6086008"/>
              <a:gd name="connsiteY4" fmla="*/ 5470415 h 5470415"/>
              <a:gd name="connsiteX0" fmla="*/ 3048556 w 5208966"/>
              <a:gd name="connsiteY0" fmla="*/ 6607124 h 6607124"/>
              <a:gd name="connsiteX1" fmla="*/ 0 w 5208966"/>
              <a:gd name="connsiteY1" fmla="*/ 1927078 h 6607124"/>
              <a:gd name="connsiteX2" fmla="*/ 5208966 w 5208966"/>
              <a:gd name="connsiteY2" fmla="*/ 0 h 6607124"/>
              <a:gd name="connsiteX3" fmla="*/ 5180101 w 5208966"/>
              <a:gd name="connsiteY3" fmla="*/ 3419009 h 6607124"/>
              <a:gd name="connsiteX4" fmla="*/ 3048556 w 5208966"/>
              <a:gd name="connsiteY4" fmla="*/ 6607124 h 6607124"/>
              <a:gd name="connsiteX0" fmla="*/ 4833726 w 6994136"/>
              <a:gd name="connsiteY0" fmla="*/ 6607124 h 6607124"/>
              <a:gd name="connsiteX1" fmla="*/ 0 w 6994136"/>
              <a:gd name="connsiteY1" fmla="*/ 2193494 h 6607124"/>
              <a:gd name="connsiteX2" fmla="*/ 6994136 w 6994136"/>
              <a:gd name="connsiteY2" fmla="*/ 0 h 6607124"/>
              <a:gd name="connsiteX3" fmla="*/ 6965271 w 6994136"/>
              <a:gd name="connsiteY3" fmla="*/ 3419009 h 6607124"/>
              <a:gd name="connsiteX4" fmla="*/ 4833726 w 6994136"/>
              <a:gd name="connsiteY4" fmla="*/ 6607124 h 6607124"/>
              <a:gd name="connsiteX0" fmla="*/ 4833726 w 6994136"/>
              <a:gd name="connsiteY0" fmla="*/ 6607124 h 6607124"/>
              <a:gd name="connsiteX1" fmla="*/ 1405487 w 6994136"/>
              <a:gd name="connsiteY1" fmla="*/ 3490053 h 6607124"/>
              <a:gd name="connsiteX2" fmla="*/ 0 w 6994136"/>
              <a:gd name="connsiteY2" fmla="*/ 2193494 h 6607124"/>
              <a:gd name="connsiteX3" fmla="*/ 6994136 w 6994136"/>
              <a:gd name="connsiteY3" fmla="*/ 0 h 6607124"/>
              <a:gd name="connsiteX4" fmla="*/ 6965271 w 6994136"/>
              <a:gd name="connsiteY4" fmla="*/ 3419009 h 6607124"/>
              <a:gd name="connsiteX5" fmla="*/ 4833726 w 6994136"/>
              <a:gd name="connsiteY5" fmla="*/ 6607124 h 6607124"/>
              <a:gd name="connsiteX0" fmla="*/ 4833726 w 6994136"/>
              <a:gd name="connsiteY0" fmla="*/ 6607124 h 6607124"/>
              <a:gd name="connsiteX1" fmla="*/ 4078801 w 6994136"/>
              <a:gd name="connsiteY1" fmla="*/ 6571601 h 6607124"/>
              <a:gd name="connsiteX2" fmla="*/ 0 w 6994136"/>
              <a:gd name="connsiteY2" fmla="*/ 2193494 h 6607124"/>
              <a:gd name="connsiteX3" fmla="*/ 6994136 w 6994136"/>
              <a:gd name="connsiteY3" fmla="*/ 0 h 6607124"/>
              <a:gd name="connsiteX4" fmla="*/ 6965271 w 6994136"/>
              <a:gd name="connsiteY4" fmla="*/ 3419009 h 6607124"/>
              <a:gd name="connsiteX5" fmla="*/ 4833726 w 6994136"/>
              <a:gd name="connsiteY5" fmla="*/ 6607124 h 6607124"/>
              <a:gd name="connsiteX0" fmla="*/ 4833726 w 6994136"/>
              <a:gd name="connsiteY0" fmla="*/ 6553841 h 6571601"/>
              <a:gd name="connsiteX1" fmla="*/ 4078801 w 6994136"/>
              <a:gd name="connsiteY1" fmla="*/ 6571601 h 6571601"/>
              <a:gd name="connsiteX2" fmla="*/ 0 w 6994136"/>
              <a:gd name="connsiteY2" fmla="*/ 2193494 h 6571601"/>
              <a:gd name="connsiteX3" fmla="*/ 6994136 w 6994136"/>
              <a:gd name="connsiteY3" fmla="*/ 0 h 6571601"/>
              <a:gd name="connsiteX4" fmla="*/ 6965271 w 6994136"/>
              <a:gd name="connsiteY4" fmla="*/ 3419009 h 6571601"/>
              <a:gd name="connsiteX5" fmla="*/ 4833726 w 6994136"/>
              <a:gd name="connsiteY5" fmla="*/ 6553841 h 6571601"/>
              <a:gd name="connsiteX0" fmla="*/ 4833726 w 6994136"/>
              <a:gd name="connsiteY0" fmla="*/ 6553841 h 6553841"/>
              <a:gd name="connsiteX1" fmla="*/ 4061039 w 6994136"/>
              <a:gd name="connsiteY1" fmla="*/ 6544959 h 6553841"/>
              <a:gd name="connsiteX2" fmla="*/ 0 w 6994136"/>
              <a:gd name="connsiteY2" fmla="*/ 2193494 h 6553841"/>
              <a:gd name="connsiteX3" fmla="*/ 6994136 w 6994136"/>
              <a:gd name="connsiteY3" fmla="*/ 0 h 6553841"/>
              <a:gd name="connsiteX4" fmla="*/ 6965271 w 6994136"/>
              <a:gd name="connsiteY4" fmla="*/ 3419009 h 6553841"/>
              <a:gd name="connsiteX5" fmla="*/ 4833726 w 6994136"/>
              <a:gd name="connsiteY5" fmla="*/ 6553841 h 6553841"/>
              <a:gd name="connsiteX0" fmla="*/ 4895896 w 7056306"/>
              <a:gd name="connsiteY0" fmla="*/ 6553841 h 6553841"/>
              <a:gd name="connsiteX1" fmla="*/ 4123209 w 7056306"/>
              <a:gd name="connsiteY1" fmla="*/ 6544959 h 6553841"/>
              <a:gd name="connsiteX2" fmla="*/ 0 w 7056306"/>
              <a:gd name="connsiteY2" fmla="*/ 2193494 h 6553841"/>
              <a:gd name="connsiteX3" fmla="*/ 7056306 w 7056306"/>
              <a:gd name="connsiteY3" fmla="*/ 0 h 6553841"/>
              <a:gd name="connsiteX4" fmla="*/ 7027441 w 7056306"/>
              <a:gd name="connsiteY4" fmla="*/ 3419009 h 6553841"/>
              <a:gd name="connsiteX5" fmla="*/ 4895896 w 7056306"/>
              <a:gd name="connsiteY5" fmla="*/ 6553841 h 6553841"/>
              <a:gd name="connsiteX0" fmla="*/ 4895896 w 7056306"/>
              <a:gd name="connsiteY0" fmla="*/ 6553841 h 6553841"/>
              <a:gd name="connsiteX1" fmla="*/ 4123209 w 7056306"/>
              <a:gd name="connsiteY1" fmla="*/ 6544959 h 6553841"/>
              <a:gd name="connsiteX2" fmla="*/ 197612 w 7056306"/>
              <a:gd name="connsiteY2" fmla="*/ 2397746 h 6553841"/>
              <a:gd name="connsiteX3" fmla="*/ 0 w 7056306"/>
              <a:gd name="connsiteY3" fmla="*/ 2193494 h 6553841"/>
              <a:gd name="connsiteX4" fmla="*/ 7056306 w 7056306"/>
              <a:gd name="connsiteY4" fmla="*/ 0 h 6553841"/>
              <a:gd name="connsiteX5" fmla="*/ 7027441 w 7056306"/>
              <a:gd name="connsiteY5" fmla="*/ 3419009 h 6553841"/>
              <a:gd name="connsiteX6" fmla="*/ 4895896 w 7056306"/>
              <a:gd name="connsiteY6" fmla="*/ 6553841 h 6553841"/>
              <a:gd name="connsiteX0" fmla="*/ 4895896 w 7056306"/>
              <a:gd name="connsiteY0" fmla="*/ 6553841 h 6553841"/>
              <a:gd name="connsiteX1" fmla="*/ 4123209 w 7056306"/>
              <a:gd name="connsiteY1" fmla="*/ 6544959 h 6553841"/>
              <a:gd name="connsiteX2" fmla="*/ 91034 w 7056306"/>
              <a:gd name="connsiteY2" fmla="*/ 2442148 h 6553841"/>
              <a:gd name="connsiteX3" fmla="*/ 0 w 7056306"/>
              <a:gd name="connsiteY3" fmla="*/ 2193494 h 6553841"/>
              <a:gd name="connsiteX4" fmla="*/ 7056306 w 7056306"/>
              <a:gd name="connsiteY4" fmla="*/ 0 h 6553841"/>
              <a:gd name="connsiteX5" fmla="*/ 7027441 w 7056306"/>
              <a:gd name="connsiteY5" fmla="*/ 3419009 h 6553841"/>
              <a:gd name="connsiteX6" fmla="*/ 4895896 w 7056306"/>
              <a:gd name="connsiteY6" fmla="*/ 6553841 h 6553841"/>
              <a:gd name="connsiteX0" fmla="*/ 4922142 w 7082552"/>
              <a:gd name="connsiteY0" fmla="*/ 6553841 h 6553841"/>
              <a:gd name="connsiteX1" fmla="*/ 4149455 w 7082552"/>
              <a:gd name="connsiteY1" fmla="*/ 6544959 h 6553841"/>
              <a:gd name="connsiteX2" fmla="*/ 117280 w 7082552"/>
              <a:gd name="connsiteY2" fmla="*/ 2442148 h 6553841"/>
              <a:gd name="connsiteX3" fmla="*/ 26246 w 7082552"/>
              <a:gd name="connsiteY3" fmla="*/ 2193494 h 6553841"/>
              <a:gd name="connsiteX4" fmla="*/ 7082552 w 7082552"/>
              <a:gd name="connsiteY4" fmla="*/ 0 h 6553841"/>
              <a:gd name="connsiteX5" fmla="*/ 7053687 w 7082552"/>
              <a:gd name="connsiteY5" fmla="*/ 3419009 h 6553841"/>
              <a:gd name="connsiteX6" fmla="*/ 4922142 w 7082552"/>
              <a:gd name="connsiteY6" fmla="*/ 6553841 h 6553841"/>
              <a:gd name="connsiteX0" fmla="*/ 4950971 w 7111381"/>
              <a:gd name="connsiteY0" fmla="*/ 6553841 h 6553841"/>
              <a:gd name="connsiteX1" fmla="*/ 4178284 w 7111381"/>
              <a:gd name="connsiteY1" fmla="*/ 6544959 h 6553841"/>
              <a:gd name="connsiteX2" fmla="*/ 146109 w 7111381"/>
              <a:gd name="connsiteY2" fmla="*/ 2442148 h 6553841"/>
              <a:gd name="connsiteX3" fmla="*/ 55075 w 7111381"/>
              <a:gd name="connsiteY3" fmla="*/ 2193494 h 6553841"/>
              <a:gd name="connsiteX4" fmla="*/ 7111381 w 7111381"/>
              <a:gd name="connsiteY4" fmla="*/ 0 h 6553841"/>
              <a:gd name="connsiteX5" fmla="*/ 7082516 w 7111381"/>
              <a:gd name="connsiteY5" fmla="*/ 3419009 h 6553841"/>
              <a:gd name="connsiteX6" fmla="*/ 4950971 w 7111381"/>
              <a:gd name="connsiteY6" fmla="*/ 6553841 h 6553841"/>
              <a:gd name="connsiteX0" fmla="*/ 4963653 w 7124063"/>
              <a:gd name="connsiteY0" fmla="*/ 6553841 h 6553841"/>
              <a:gd name="connsiteX1" fmla="*/ 4190966 w 7124063"/>
              <a:gd name="connsiteY1" fmla="*/ 6544959 h 6553841"/>
              <a:gd name="connsiteX2" fmla="*/ 158791 w 7124063"/>
              <a:gd name="connsiteY2" fmla="*/ 2442148 h 6553841"/>
              <a:gd name="connsiteX3" fmla="*/ 67757 w 7124063"/>
              <a:gd name="connsiteY3" fmla="*/ 2193494 h 6553841"/>
              <a:gd name="connsiteX4" fmla="*/ 7124063 w 7124063"/>
              <a:gd name="connsiteY4" fmla="*/ 0 h 6553841"/>
              <a:gd name="connsiteX5" fmla="*/ 7095198 w 7124063"/>
              <a:gd name="connsiteY5" fmla="*/ 3419009 h 6553841"/>
              <a:gd name="connsiteX6" fmla="*/ 4963653 w 7124063"/>
              <a:gd name="connsiteY6" fmla="*/ 6553841 h 6553841"/>
              <a:gd name="connsiteX0" fmla="*/ 4951680 w 7112090"/>
              <a:gd name="connsiteY0" fmla="*/ 6553841 h 6553841"/>
              <a:gd name="connsiteX1" fmla="*/ 4178993 w 7112090"/>
              <a:gd name="connsiteY1" fmla="*/ 6544959 h 6553841"/>
              <a:gd name="connsiteX2" fmla="*/ 146818 w 7112090"/>
              <a:gd name="connsiteY2" fmla="*/ 2442148 h 6553841"/>
              <a:gd name="connsiteX3" fmla="*/ 78234 w 7112090"/>
              <a:gd name="connsiteY3" fmla="*/ 2187080 h 6553841"/>
              <a:gd name="connsiteX4" fmla="*/ 7112090 w 7112090"/>
              <a:gd name="connsiteY4" fmla="*/ 0 h 6553841"/>
              <a:gd name="connsiteX5" fmla="*/ 7083225 w 7112090"/>
              <a:gd name="connsiteY5" fmla="*/ 3419009 h 6553841"/>
              <a:gd name="connsiteX6" fmla="*/ 4951680 w 7112090"/>
              <a:gd name="connsiteY6" fmla="*/ 6553841 h 6553841"/>
              <a:gd name="connsiteX0" fmla="*/ 4951680 w 7083225"/>
              <a:gd name="connsiteY0" fmla="*/ 6527921 h 6527921"/>
              <a:gd name="connsiteX1" fmla="*/ 4178993 w 7083225"/>
              <a:gd name="connsiteY1" fmla="*/ 6519039 h 6527921"/>
              <a:gd name="connsiteX2" fmla="*/ 146818 w 7083225"/>
              <a:gd name="connsiteY2" fmla="*/ 2416228 h 6527921"/>
              <a:gd name="connsiteX3" fmla="*/ 78234 w 7083225"/>
              <a:gd name="connsiteY3" fmla="*/ 2161160 h 6527921"/>
              <a:gd name="connsiteX4" fmla="*/ 7077534 w 7083225"/>
              <a:gd name="connsiteY4" fmla="*/ 0 h 6527921"/>
              <a:gd name="connsiteX5" fmla="*/ 7083225 w 7083225"/>
              <a:gd name="connsiteY5" fmla="*/ 3393089 h 6527921"/>
              <a:gd name="connsiteX6" fmla="*/ 4951680 w 7083225"/>
              <a:gd name="connsiteY6" fmla="*/ 6527921 h 6527921"/>
              <a:gd name="connsiteX0" fmla="*/ 4996130 w 7083225"/>
              <a:gd name="connsiteY0" fmla="*/ 6521571 h 6521571"/>
              <a:gd name="connsiteX1" fmla="*/ 4178993 w 7083225"/>
              <a:gd name="connsiteY1" fmla="*/ 6519039 h 6521571"/>
              <a:gd name="connsiteX2" fmla="*/ 146818 w 7083225"/>
              <a:gd name="connsiteY2" fmla="*/ 2416228 h 6521571"/>
              <a:gd name="connsiteX3" fmla="*/ 78234 w 7083225"/>
              <a:gd name="connsiteY3" fmla="*/ 2161160 h 6521571"/>
              <a:gd name="connsiteX4" fmla="*/ 7077534 w 7083225"/>
              <a:gd name="connsiteY4" fmla="*/ 0 h 6521571"/>
              <a:gd name="connsiteX5" fmla="*/ 7083225 w 7083225"/>
              <a:gd name="connsiteY5" fmla="*/ 3393089 h 6521571"/>
              <a:gd name="connsiteX6" fmla="*/ 4996130 w 7083225"/>
              <a:gd name="connsiteY6" fmla="*/ 6521571 h 6521571"/>
              <a:gd name="connsiteX0" fmla="*/ 4996130 w 7083225"/>
              <a:gd name="connsiteY0" fmla="*/ 6521571 h 6525389"/>
              <a:gd name="connsiteX1" fmla="*/ 4182168 w 7083225"/>
              <a:gd name="connsiteY1" fmla="*/ 6525389 h 6525389"/>
              <a:gd name="connsiteX2" fmla="*/ 146818 w 7083225"/>
              <a:gd name="connsiteY2" fmla="*/ 2416228 h 6525389"/>
              <a:gd name="connsiteX3" fmla="*/ 78234 w 7083225"/>
              <a:gd name="connsiteY3" fmla="*/ 2161160 h 6525389"/>
              <a:gd name="connsiteX4" fmla="*/ 7077534 w 7083225"/>
              <a:gd name="connsiteY4" fmla="*/ 0 h 6525389"/>
              <a:gd name="connsiteX5" fmla="*/ 7083225 w 7083225"/>
              <a:gd name="connsiteY5" fmla="*/ 3393089 h 6525389"/>
              <a:gd name="connsiteX6" fmla="*/ 4996130 w 7083225"/>
              <a:gd name="connsiteY6" fmla="*/ 6521571 h 6525389"/>
              <a:gd name="connsiteX0" fmla="*/ 4996130 w 7084961"/>
              <a:gd name="connsiteY0" fmla="*/ 6532712 h 6536530"/>
              <a:gd name="connsiteX1" fmla="*/ 4182168 w 7084961"/>
              <a:gd name="connsiteY1" fmla="*/ 6536530 h 6536530"/>
              <a:gd name="connsiteX2" fmla="*/ 146818 w 7084961"/>
              <a:gd name="connsiteY2" fmla="*/ 2427369 h 6536530"/>
              <a:gd name="connsiteX3" fmla="*/ 78234 w 7084961"/>
              <a:gd name="connsiteY3" fmla="*/ 2172301 h 6536530"/>
              <a:gd name="connsiteX4" fmla="*/ 7084961 w 7084961"/>
              <a:gd name="connsiteY4" fmla="*/ 0 h 6536530"/>
              <a:gd name="connsiteX5" fmla="*/ 7083225 w 7084961"/>
              <a:gd name="connsiteY5" fmla="*/ 3404230 h 6536530"/>
              <a:gd name="connsiteX6" fmla="*/ 4996130 w 7084961"/>
              <a:gd name="connsiteY6" fmla="*/ 6532712 h 6536530"/>
              <a:gd name="connsiteX0" fmla="*/ 5013784 w 7084961"/>
              <a:gd name="connsiteY0" fmla="*/ 6536242 h 6536530"/>
              <a:gd name="connsiteX1" fmla="*/ 4182168 w 7084961"/>
              <a:gd name="connsiteY1" fmla="*/ 6536530 h 6536530"/>
              <a:gd name="connsiteX2" fmla="*/ 146818 w 7084961"/>
              <a:gd name="connsiteY2" fmla="*/ 2427369 h 6536530"/>
              <a:gd name="connsiteX3" fmla="*/ 78234 w 7084961"/>
              <a:gd name="connsiteY3" fmla="*/ 2172301 h 6536530"/>
              <a:gd name="connsiteX4" fmla="*/ 7084961 w 7084961"/>
              <a:gd name="connsiteY4" fmla="*/ 0 h 6536530"/>
              <a:gd name="connsiteX5" fmla="*/ 7083225 w 7084961"/>
              <a:gd name="connsiteY5" fmla="*/ 3404230 h 6536530"/>
              <a:gd name="connsiteX6" fmla="*/ 5013784 w 7084961"/>
              <a:gd name="connsiteY6" fmla="*/ 6536242 h 6536530"/>
              <a:gd name="connsiteX0" fmla="*/ 5013784 w 7084961"/>
              <a:gd name="connsiteY0" fmla="*/ 6536242 h 6547121"/>
              <a:gd name="connsiteX1" fmla="*/ 4185699 w 7084961"/>
              <a:gd name="connsiteY1" fmla="*/ 6547121 h 6547121"/>
              <a:gd name="connsiteX2" fmla="*/ 146818 w 7084961"/>
              <a:gd name="connsiteY2" fmla="*/ 2427369 h 6547121"/>
              <a:gd name="connsiteX3" fmla="*/ 78234 w 7084961"/>
              <a:gd name="connsiteY3" fmla="*/ 2172301 h 6547121"/>
              <a:gd name="connsiteX4" fmla="*/ 7084961 w 7084961"/>
              <a:gd name="connsiteY4" fmla="*/ 0 h 6547121"/>
              <a:gd name="connsiteX5" fmla="*/ 7083225 w 7084961"/>
              <a:gd name="connsiteY5" fmla="*/ 3404230 h 6547121"/>
              <a:gd name="connsiteX6" fmla="*/ 5013784 w 7084961"/>
              <a:gd name="connsiteY6" fmla="*/ 6536242 h 6547121"/>
              <a:gd name="connsiteX0" fmla="*/ 5013784 w 7086830"/>
              <a:gd name="connsiteY0" fmla="*/ 6536242 h 6547121"/>
              <a:gd name="connsiteX1" fmla="*/ 4185699 w 7086830"/>
              <a:gd name="connsiteY1" fmla="*/ 6547121 h 6547121"/>
              <a:gd name="connsiteX2" fmla="*/ 146818 w 7086830"/>
              <a:gd name="connsiteY2" fmla="*/ 2427369 h 6547121"/>
              <a:gd name="connsiteX3" fmla="*/ 78234 w 7086830"/>
              <a:gd name="connsiteY3" fmla="*/ 2172301 h 6547121"/>
              <a:gd name="connsiteX4" fmla="*/ 7084961 w 7086830"/>
              <a:gd name="connsiteY4" fmla="*/ 0 h 6547121"/>
              <a:gd name="connsiteX5" fmla="*/ 7086755 w 7086830"/>
              <a:gd name="connsiteY5" fmla="*/ 3425413 h 6547121"/>
              <a:gd name="connsiteX6" fmla="*/ 5013784 w 7086830"/>
              <a:gd name="connsiteY6" fmla="*/ 6536242 h 6547121"/>
              <a:gd name="connsiteX0" fmla="*/ 5013784 w 7099083"/>
              <a:gd name="connsiteY0" fmla="*/ 6543303 h 6554182"/>
              <a:gd name="connsiteX1" fmla="*/ 4185699 w 7099083"/>
              <a:gd name="connsiteY1" fmla="*/ 6554182 h 6554182"/>
              <a:gd name="connsiteX2" fmla="*/ 146818 w 7099083"/>
              <a:gd name="connsiteY2" fmla="*/ 2434430 h 6554182"/>
              <a:gd name="connsiteX3" fmla="*/ 78234 w 7099083"/>
              <a:gd name="connsiteY3" fmla="*/ 2179362 h 6554182"/>
              <a:gd name="connsiteX4" fmla="*/ 7099083 w 7099083"/>
              <a:gd name="connsiteY4" fmla="*/ 0 h 6554182"/>
              <a:gd name="connsiteX5" fmla="*/ 7086755 w 7099083"/>
              <a:gd name="connsiteY5" fmla="*/ 3432474 h 6554182"/>
              <a:gd name="connsiteX6" fmla="*/ 5013784 w 7099083"/>
              <a:gd name="connsiteY6" fmla="*/ 6543303 h 6554182"/>
              <a:gd name="connsiteX0" fmla="*/ 4996305 w 7081604"/>
              <a:gd name="connsiteY0" fmla="*/ 6543303 h 6554182"/>
              <a:gd name="connsiteX1" fmla="*/ 4168220 w 7081604"/>
              <a:gd name="connsiteY1" fmla="*/ 6554182 h 6554182"/>
              <a:gd name="connsiteX2" fmla="*/ 129339 w 7081604"/>
              <a:gd name="connsiteY2" fmla="*/ 2434430 h 6554182"/>
              <a:gd name="connsiteX3" fmla="*/ 98856 w 7081604"/>
              <a:gd name="connsiteY3" fmla="*/ 2169837 h 6554182"/>
              <a:gd name="connsiteX4" fmla="*/ 7081604 w 7081604"/>
              <a:gd name="connsiteY4" fmla="*/ 0 h 6554182"/>
              <a:gd name="connsiteX5" fmla="*/ 7069276 w 7081604"/>
              <a:gd name="connsiteY5" fmla="*/ 3432474 h 6554182"/>
              <a:gd name="connsiteX6" fmla="*/ 4996305 w 7081604"/>
              <a:gd name="connsiteY6" fmla="*/ 6543303 h 6554182"/>
              <a:gd name="connsiteX0" fmla="*/ 4989581 w 7081604"/>
              <a:gd name="connsiteY0" fmla="*/ 6553388 h 6554182"/>
              <a:gd name="connsiteX1" fmla="*/ 4168220 w 7081604"/>
              <a:gd name="connsiteY1" fmla="*/ 6554182 h 6554182"/>
              <a:gd name="connsiteX2" fmla="*/ 129339 w 7081604"/>
              <a:gd name="connsiteY2" fmla="*/ 2434430 h 6554182"/>
              <a:gd name="connsiteX3" fmla="*/ 98856 w 7081604"/>
              <a:gd name="connsiteY3" fmla="*/ 2169837 h 6554182"/>
              <a:gd name="connsiteX4" fmla="*/ 7081604 w 7081604"/>
              <a:gd name="connsiteY4" fmla="*/ 0 h 6554182"/>
              <a:gd name="connsiteX5" fmla="*/ 7069276 w 7081604"/>
              <a:gd name="connsiteY5" fmla="*/ 3432474 h 6554182"/>
              <a:gd name="connsiteX6" fmla="*/ 4989581 w 7081604"/>
              <a:gd name="connsiteY6" fmla="*/ 6553388 h 6554182"/>
              <a:gd name="connsiteX0" fmla="*/ 5006391 w 7081604"/>
              <a:gd name="connsiteY0" fmla="*/ 6556750 h 6556750"/>
              <a:gd name="connsiteX1" fmla="*/ 4168220 w 7081604"/>
              <a:gd name="connsiteY1" fmla="*/ 6554182 h 6556750"/>
              <a:gd name="connsiteX2" fmla="*/ 129339 w 7081604"/>
              <a:gd name="connsiteY2" fmla="*/ 2434430 h 6556750"/>
              <a:gd name="connsiteX3" fmla="*/ 98856 w 7081604"/>
              <a:gd name="connsiteY3" fmla="*/ 2169837 h 6556750"/>
              <a:gd name="connsiteX4" fmla="*/ 7081604 w 7081604"/>
              <a:gd name="connsiteY4" fmla="*/ 0 h 6556750"/>
              <a:gd name="connsiteX5" fmla="*/ 7069276 w 7081604"/>
              <a:gd name="connsiteY5" fmla="*/ 3432474 h 6556750"/>
              <a:gd name="connsiteX6" fmla="*/ 5006391 w 7081604"/>
              <a:gd name="connsiteY6" fmla="*/ 6556750 h 6556750"/>
              <a:gd name="connsiteX0" fmla="*/ 5006391 w 7092829"/>
              <a:gd name="connsiteY0" fmla="*/ 6556750 h 6556750"/>
              <a:gd name="connsiteX1" fmla="*/ 4168220 w 7092829"/>
              <a:gd name="connsiteY1" fmla="*/ 6554182 h 6556750"/>
              <a:gd name="connsiteX2" fmla="*/ 129339 w 7092829"/>
              <a:gd name="connsiteY2" fmla="*/ 2434430 h 6556750"/>
              <a:gd name="connsiteX3" fmla="*/ 98856 w 7092829"/>
              <a:gd name="connsiteY3" fmla="*/ 2169837 h 6556750"/>
              <a:gd name="connsiteX4" fmla="*/ 7081604 w 7092829"/>
              <a:gd name="connsiteY4" fmla="*/ 0 h 6556750"/>
              <a:gd name="connsiteX5" fmla="*/ 7092810 w 7092829"/>
              <a:gd name="connsiteY5" fmla="*/ 3405580 h 6556750"/>
              <a:gd name="connsiteX6" fmla="*/ 5006391 w 7092829"/>
              <a:gd name="connsiteY6" fmla="*/ 6556750 h 6556750"/>
              <a:gd name="connsiteX0" fmla="*/ 5006391 w 7095052"/>
              <a:gd name="connsiteY0" fmla="*/ 6560112 h 6560112"/>
              <a:gd name="connsiteX1" fmla="*/ 4168220 w 7095052"/>
              <a:gd name="connsiteY1" fmla="*/ 6557544 h 6560112"/>
              <a:gd name="connsiteX2" fmla="*/ 129339 w 7095052"/>
              <a:gd name="connsiteY2" fmla="*/ 2437792 h 6560112"/>
              <a:gd name="connsiteX3" fmla="*/ 98856 w 7095052"/>
              <a:gd name="connsiteY3" fmla="*/ 2173199 h 6560112"/>
              <a:gd name="connsiteX4" fmla="*/ 7095052 w 7095052"/>
              <a:gd name="connsiteY4" fmla="*/ 0 h 6560112"/>
              <a:gd name="connsiteX5" fmla="*/ 7092810 w 7095052"/>
              <a:gd name="connsiteY5" fmla="*/ 3408942 h 6560112"/>
              <a:gd name="connsiteX6" fmla="*/ 5006391 w 7095052"/>
              <a:gd name="connsiteY6" fmla="*/ 6560112 h 6560112"/>
              <a:gd name="connsiteX0" fmla="*/ 5006391 w 7095052"/>
              <a:gd name="connsiteY0" fmla="*/ 6560112 h 6560112"/>
              <a:gd name="connsiteX1" fmla="*/ 3149235 w 7095052"/>
              <a:gd name="connsiteY1" fmla="*/ 5693824 h 6560112"/>
              <a:gd name="connsiteX2" fmla="*/ 129339 w 7095052"/>
              <a:gd name="connsiteY2" fmla="*/ 2437792 h 6560112"/>
              <a:gd name="connsiteX3" fmla="*/ 98856 w 7095052"/>
              <a:gd name="connsiteY3" fmla="*/ 2173199 h 6560112"/>
              <a:gd name="connsiteX4" fmla="*/ 7095052 w 7095052"/>
              <a:gd name="connsiteY4" fmla="*/ 0 h 6560112"/>
              <a:gd name="connsiteX5" fmla="*/ 7092810 w 7095052"/>
              <a:gd name="connsiteY5" fmla="*/ 3408942 h 6560112"/>
              <a:gd name="connsiteX6" fmla="*/ 5006391 w 7095052"/>
              <a:gd name="connsiteY6" fmla="*/ 6560112 h 6560112"/>
              <a:gd name="connsiteX0" fmla="*/ 3384712 w 7095052"/>
              <a:gd name="connsiteY0" fmla="*/ 5702607 h 5702607"/>
              <a:gd name="connsiteX1" fmla="*/ 3149235 w 7095052"/>
              <a:gd name="connsiteY1" fmla="*/ 5693824 h 5702607"/>
              <a:gd name="connsiteX2" fmla="*/ 129339 w 7095052"/>
              <a:gd name="connsiteY2" fmla="*/ 2437792 h 5702607"/>
              <a:gd name="connsiteX3" fmla="*/ 98856 w 7095052"/>
              <a:gd name="connsiteY3" fmla="*/ 2173199 h 5702607"/>
              <a:gd name="connsiteX4" fmla="*/ 7095052 w 7095052"/>
              <a:gd name="connsiteY4" fmla="*/ 0 h 5702607"/>
              <a:gd name="connsiteX5" fmla="*/ 7092810 w 7095052"/>
              <a:gd name="connsiteY5" fmla="*/ 3408942 h 5702607"/>
              <a:gd name="connsiteX6" fmla="*/ 3384712 w 7095052"/>
              <a:gd name="connsiteY6" fmla="*/ 5702607 h 5702607"/>
              <a:gd name="connsiteX0" fmla="*/ 3384712 w 7092810"/>
              <a:gd name="connsiteY0" fmla="*/ 5652896 h 5652896"/>
              <a:gd name="connsiteX1" fmla="*/ 3149235 w 7092810"/>
              <a:gd name="connsiteY1" fmla="*/ 5644113 h 5652896"/>
              <a:gd name="connsiteX2" fmla="*/ 129339 w 7092810"/>
              <a:gd name="connsiteY2" fmla="*/ 2388081 h 5652896"/>
              <a:gd name="connsiteX3" fmla="*/ 98856 w 7092810"/>
              <a:gd name="connsiteY3" fmla="*/ 2123488 h 5652896"/>
              <a:gd name="connsiteX4" fmla="*/ 6629053 w 7092810"/>
              <a:gd name="connsiteY4" fmla="*/ 0 h 5652896"/>
              <a:gd name="connsiteX5" fmla="*/ 7092810 w 7092810"/>
              <a:gd name="connsiteY5" fmla="*/ 3359231 h 5652896"/>
              <a:gd name="connsiteX6" fmla="*/ 3384712 w 7092810"/>
              <a:gd name="connsiteY6" fmla="*/ 5652896 h 5652896"/>
              <a:gd name="connsiteX0" fmla="*/ 3384712 w 6629053"/>
              <a:gd name="connsiteY0" fmla="*/ 5652896 h 5652896"/>
              <a:gd name="connsiteX1" fmla="*/ 3149235 w 6629053"/>
              <a:gd name="connsiteY1" fmla="*/ 5644113 h 5652896"/>
              <a:gd name="connsiteX2" fmla="*/ 129339 w 6629053"/>
              <a:gd name="connsiteY2" fmla="*/ 2388081 h 5652896"/>
              <a:gd name="connsiteX3" fmla="*/ 98856 w 6629053"/>
              <a:gd name="connsiteY3" fmla="*/ 2123488 h 5652896"/>
              <a:gd name="connsiteX4" fmla="*/ 6629053 w 6629053"/>
              <a:gd name="connsiteY4" fmla="*/ 0 h 5652896"/>
              <a:gd name="connsiteX5" fmla="*/ 6334785 w 6629053"/>
              <a:gd name="connsiteY5" fmla="*/ 3458652 h 5652896"/>
              <a:gd name="connsiteX6" fmla="*/ 3384712 w 6629053"/>
              <a:gd name="connsiteY6" fmla="*/ 5652896 h 5652896"/>
              <a:gd name="connsiteX0" fmla="*/ 3384712 w 6629053"/>
              <a:gd name="connsiteY0" fmla="*/ 5652896 h 5652896"/>
              <a:gd name="connsiteX1" fmla="*/ 3149235 w 6629053"/>
              <a:gd name="connsiteY1" fmla="*/ 5644113 h 5652896"/>
              <a:gd name="connsiteX2" fmla="*/ 129339 w 6629053"/>
              <a:gd name="connsiteY2" fmla="*/ 2388081 h 5652896"/>
              <a:gd name="connsiteX3" fmla="*/ 98856 w 6629053"/>
              <a:gd name="connsiteY3" fmla="*/ 2123488 h 5652896"/>
              <a:gd name="connsiteX4" fmla="*/ 6629053 w 6629053"/>
              <a:gd name="connsiteY4" fmla="*/ 0 h 5652896"/>
              <a:gd name="connsiteX5" fmla="*/ 6160811 w 6629053"/>
              <a:gd name="connsiteY5" fmla="*/ 3123106 h 5652896"/>
              <a:gd name="connsiteX6" fmla="*/ 3384712 w 6629053"/>
              <a:gd name="connsiteY6" fmla="*/ 5652896 h 5652896"/>
              <a:gd name="connsiteX0" fmla="*/ 3384712 w 6629053"/>
              <a:gd name="connsiteY0" fmla="*/ 5652896 h 5652896"/>
              <a:gd name="connsiteX1" fmla="*/ 3149235 w 6629053"/>
              <a:gd name="connsiteY1" fmla="*/ 5644113 h 5652896"/>
              <a:gd name="connsiteX2" fmla="*/ 129339 w 6629053"/>
              <a:gd name="connsiteY2" fmla="*/ 2388081 h 5652896"/>
              <a:gd name="connsiteX3" fmla="*/ 98856 w 6629053"/>
              <a:gd name="connsiteY3" fmla="*/ 2123488 h 5652896"/>
              <a:gd name="connsiteX4" fmla="*/ 6629053 w 6629053"/>
              <a:gd name="connsiteY4" fmla="*/ 0 h 5652896"/>
              <a:gd name="connsiteX5" fmla="*/ 6378278 w 6629053"/>
              <a:gd name="connsiteY5" fmla="*/ 2060544 h 5652896"/>
              <a:gd name="connsiteX6" fmla="*/ 3384712 w 6629053"/>
              <a:gd name="connsiteY6" fmla="*/ 5652896 h 5652896"/>
              <a:gd name="connsiteX0" fmla="*/ 3384712 w 6629053"/>
              <a:gd name="connsiteY0" fmla="*/ 5652896 h 5652896"/>
              <a:gd name="connsiteX1" fmla="*/ 3149235 w 6629053"/>
              <a:gd name="connsiteY1" fmla="*/ 5644113 h 5652896"/>
              <a:gd name="connsiteX2" fmla="*/ 129339 w 6629053"/>
              <a:gd name="connsiteY2" fmla="*/ 2388081 h 5652896"/>
              <a:gd name="connsiteX3" fmla="*/ 98856 w 6629053"/>
              <a:gd name="connsiteY3" fmla="*/ 2123488 h 5652896"/>
              <a:gd name="connsiteX4" fmla="*/ 6629053 w 6629053"/>
              <a:gd name="connsiteY4" fmla="*/ 0 h 5652896"/>
              <a:gd name="connsiteX5" fmla="*/ 6508758 w 6629053"/>
              <a:gd name="connsiteY5" fmla="*/ 1898985 h 5652896"/>
              <a:gd name="connsiteX6" fmla="*/ 3384712 w 6629053"/>
              <a:gd name="connsiteY6" fmla="*/ 5652896 h 5652896"/>
              <a:gd name="connsiteX0" fmla="*/ 3384712 w 6523426"/>
              <a:gd name="connsiteY0" fmla="*/ 5609400 h 5609400"/>
              <a:gd name="connsiteX1" fmla="*/ 3149235 w 6523426"/>
              <a:gd name="connsiteY1" fmla="*/ 5600617 h 5609400"/>
              <a:gd name="connsiteX2" fmla="*/ 129339 w 6523426"/>
              <a:gd name="connsiteY2" fmla="*/ 2344585 h 5609400"/>
              <a:gd name="connsiteX3" fmla="*/ 98856 w 6523426"/>
              <a:gd name="connsiteY3" fmla="*/ 2079992 h 5609400"/>
              <a:gd name="connsiteX4" fmla="*/ 6523426 w 6523426"/>
              <a:gd name="connsiteY4" fmla="*/ 0 h 5609400"/>
              <a:gd name="connsiteX5" fmla="*/ 6508758 w 6523426"/>
              <a:gd name="connsiteY5" fmla="*/ 1855489 h 5609400"/>
              <a:gd name="connsiteX6" fmla="*/ 3384712 w 6523426"/>
              <a:gd name="connsiteY6" fmla="*/ 5609400 h 5609400"/>
              <a:gd name="connsiteX0" fmla="*/ 3384712 w 6523426"/>
              <a:gd name="connsiteY0" fmla="*/ 5609400 h 5609400"/>
              <a:gd name="connsiteX1" fmla="*/ 3118168 w 6523426"/>
              <a:gd name="connsiteY1" fmla="*/ 5594404 h 5609400"/>
              <a:gd name="connsiteX2" fmla="*/ 129339 w 6523426"/>
              <a:gd name="connsiteY2" fmla="*/ 2344585 h 5609400"/>
              <a:gd name="connsiteX3" fmla="*/ 98856 w 6523426"/>
              <a:gd name="connsiteY3" fmla="*/ 2079992 h 5609400"/>
              <a:gd name="connsiteX4" fmla="*/ 6523426 w 6523426"/>
              <a:gd name="connsiteY4" fmla="*/ 0 h 5609400"/>
              <a:gd name="connsiteX5" fmla="*/ 6508758 w 6523426"/>
              <a:gd name="connsiteY5" fmla="*/ 1855489 h 5609400"/>
              <a:gd name="connsiteX6" fmla="*/ 3384712 w 6523426"/>
              <a:gd name="connsiteY6" fmla="*/ 5609400 h 5609400"/>
              <a:gd name="connsiteX0" fmla="*/ 3384712 w 6523426"/>
              <a:gd name="connsiteY0" fmla="*/ 5609400 h 5609400"/>
              <a:gd name="connsiteX1" fmla="*/ 3118168 w 6523426"/>
              <a:gd name="connsiteY1" fmla="*/ 5594404 h 5609400"/>
              <a:gd name="connsiteX2" fmla="*/ 129339 w 6523426"/>
              <a:gd name="connsiteY2" fmla="*/ 2344585 h 5609400"/>
              <a:gd name="connsiteX3" fmla="*/ 98856 w 6523426"/>
              <a:gd name="connsiteY3" fmla="*/ 2079992 h 5609400"/>
              <a:gd name="connsiteX4" fmla="*/ 6523426 w 6523426"/>
              <a:gd name="connsiteY4" fmla="*/ 0 h 5609400"/>
              <a:gd name="connsiteX5" fmla="*/ 6508758 w 6523426"/>
              <a:gd name="connsiteY5" fmla="*/ 1855489 h 5609400"/>
              <a:gd name="connsiteX6" fmla="*/ 3384712 w 6523426"/>
              <a:gd name="connsiteY6" fmla="*/ 5609400 h 5609400"/>
              <a:gd name="connsiteX0" fmla="*/ 3384712 w 6523426"/>
              <a:gd name="connsiteY0" fmla="*/ 5609400 h 5609400"/>
              <a:gd name="connsiteX1" fmla="*/ 3118168 w 6523426"/>
              <a:gd name="connsiteY1" fmla="*/ 5594404 h 5609400"/>
              <a:gd name="connsiteX2" fmla="*/ 129339 w 6523426"/>
              <a:gd name="connsiteY2" fmla="*/ 2344585 h 5609400"/>
              <a:gd name="connsiteX3" fmla="*/ 98856 w 6523426"/>
              <a:gd name="connsiteY3" fmla="*/ 2079992 h 5609400"/>
              <a:gd name="connsiteX4" fmla="*/ 6523426 w 6523426"/>
              <a:gd name="connsiteY4" fmla="*/ 0 h 5609400"/>
              <a:gd name="connsiteX5" fmla="*/ 5931176 w 6523426"/>
              <a:gd name="connsiteY5" fmla="*/ 2555863 h 5609400"/>
              <a:gd name="connsiteX6" fmla="*/ 3384712 w 6523426"/>
              <a:gd name="connsiteY6" fmla="*/ 5609400 h 5609400"/>
              <a:gd name="connsiteX0" fmla="*/ 3384712 w 5931191"/>
              <a:gd name="connsiteY0" fmla="*/ 5421672 h 5421672"/>
              <a:gd name="connsiteX1" fmla="*/ 3118168 w 5931191"/>
              <a:gd name="connsiteY1" fmla="*/ 5406676 h 5421672"/>
              <a:gd name="connsiteX2" fmla="*/ 129339 w 5931191"/>
              <a:gd name="connsiteY2" fmla="*/ 2156857 h 5421672"/>
              <a:gd name="connsiteX3" fmla="*/ 98856 w 5931191"/>
              <a:gd name="connsiteY3" fmla="*/ 1892264 h 5421672"/>
              <a:gd name="connsiteX4" fmla="*/ 5916965 w 5931191"/>
              <a:gd name="connsiteY4" fmla="*/ 0 h 5421672"/>
              <a:gd name="connsiteX5" fmla="*/ 5931176 w 5931191"/>
              <a:gd name="connsiteY5" fmla="*/ 2368135 h 5421672"/>
              <a:gd name="connsiteX6" fmla="*/ 3384712 w 5931191"/>
              <a:gd name="connsiteY6" fmla="*/ 5421672 h 5421672"/>
              <a:gd name="connsiteX0" fmla="*/ 3384712 w 5931205"/>
              <a:gd name="connsiteY0" fmla="*/ 5421672 h 5421672"/>
              <a:gd name="connsiteX1" fmla="*/ 3118168 w 5931205"/>
              <a:gd name="connsiteY1" fmla="*/ 5406676 h 5421672"/>
              <a:gd name="connsiteX2" fmla="*/ 129339 w 5931205"/>
              <a:gd name="connsiteY2" fmla="*/ 2156857 h 5421672"/>
              <a:gd name="connsiteX3" fmla="*/ 98856 w 5931205"/>
              <a:gd name="connsiteY3" fmla="*/ 1892264 h 5421672"/>
              <a:gd name="connsiteX4" fmla="*/ 5916965 w 5931205"/>
              <a:gd name="connsiteY4" fmla="*/ 0 h 5421672"/>
              <a:gd name="connsiteX5" fmla="*/ 5931176 w 5931205"/>
              <a:gd name="connsiteY5" fmla="*/ 2368135 h 5421672"/>
              <a:gd name="connsiteX6" fmla="*/ 3384712 w 5931205"/>
              <a:gd name="connsiteY6" fmla="*/ 5421672 h 5421672"/>
              <a:gd name="connsiteX0" fmla="*/ 3384712 w 5931205"/>
              <a:gd name="connsiteY0" fmla="*/ 5421672 h 5427214"/>
              <a:gd name="connsiteX1" fmla="*/ 3130492 w 5931205"/>
              <a:gd name="connsiteY1" fmla="*/ 5427214 h 5427214"/>
              <a:gd name="connsiteX2" fmla="*/ 129339 w 5931205"/>
              <a:gd name="connsiteY2" fmla="*/ 2156857 h 5427214"/>
              <a:gd name="connsiteX3" fmla="*/ 98856 w 5931205"/>
              <a:gd name="connsiteY3" fmla="*/ 1892264 h 5427214"/>
              <a:gd name="connsiteX4" fmla="*/ 5916965 w 5931205"/>
              <a:gd name="connsiteY4" fmla="*/ 0 h 5427214"/>
              <a:gd name="connsiteX5" fmla="*/ 5931176 w 5931205"/>
              <a:gd name="connsiteY5" fmla="*/ 2368135 h 5427214"/>
              <a:gd name="connsiteX6" fmla="*/ 3384712 w 5931205"/>
              <a:gd name="connsiteY6" fmla="*/ 5421672 h 5427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31205" h="5427214">
                <a:moveTo>
                  <a:pt x="3384712" y="5421672"/>
                </a:moveTo>
                <a:lnTo>
                  <a:pt x="3130492" y="5427214"/>
                </a:lnTo>
                <a:cubicBezTo>
                  <a:pt x="1809052" y="4010467"/>
                  <a:pt x="1475633" y="3530108"/>
                  <a:pt x="129339" y="2156857"/>
                </a:cubicBezTo>
                <a:cubicBezTo>
                  <a:pt x="-87432" y="1945812"/>
                  <a:pt x="15569" y="1932016"/>
                  <a:pt x="98856" y="1892264"/>
                </a:cubicBezTo>
                <a:lnTo>
                  <a:pt x="5916965" y="0"/>
                </a:lnTo>
                <a:cubicBezTo>
                  <a:pt x="5923606" y="1091421"/>
                  <a:pt x="5931755" y="1233392"/>
                  <a:pt x="5931176" y="2368135"/>
                </a:cubicBezTo>
                <a:lnTo>
                  <a:pt x="3384712" y="5421672"/>
                </a:lnTo>
                <a:close/>
              </a:path>
            </a:pathLst>
          </a:custGeom>
          <a:blipFill dpi="0" rotWithShape="1">
            <a:blip r:embed="rId4" cstate="print">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dirty="0"/>
          </a:p>
        </p:txBody>
      </p:sp>
      <p:pic>
        <p:nvPicPr>
          <p:cNvPr id="12" name="Graphic 11">
            <a:extLst>
              <a:ext uri="{FF2B5EF4-FFF2-40B4-BE49-F238E27FC236}">
                <a16:creationId xmlns:a16="http://schemas.microsoft.com/office/drawing/2014/main" id="{C4720876-3CA7-744D-A10D-DA2A0D62BA92}"/>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60000" y="360000"/>
            <a:ext cx="1828800" cy="660400"/>
          </a:xfrm>
          <a:prstGeom prst="rect">
            <a:avLst/>
          </a:prstGeom>
        </p:spPr>
      </p:pic>
    </p:spTree>
    <p:extLst>
      <p:ext uri="{BB962C8B-B14F-4D97-AF65-F5344CB8AC3E}">
        <p14:creationId xmlns:p14="http://schemas.microsoft.com/office/powerpoint/2010/main" val="2045933808"/>
      </p:ext>
    </p:extLst>
  </p:cSld>
  <p:clrMapOvr>
    <a:masterClrMapping/>
  </p:clrMapOvr>
  <p:extLst>
    <p:ext uri="{DCECCB84-F9BA-43D5-87BE-67443E8EF086}">
      <p15:sldGuideLst xmlns:p15="http://schemas.microsoft.com/office/powerpoint/2012/main">
        <p15:guide id="1" pos="211"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IA_SectionWhit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35A2ABB-4855-FB4F-849A-A8ABFB65E75C}"/>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11">
            <a:extLst>
              <a:ext uri="{FF2B5EF4-FFF2-40B4-BE49-F238E27FC236}">
                <a16:creationId xmlns:a16="http://schemas.microsoft.com/office/drawing/2014/main" id="{5AD99026-7E0D-414A-9B25-871F20E60D98}"/>
              </a:ext>
            </a:extLst>
          </p:cNvPr>
          <p:cNvSpPr>
            <a:spLocks noGrp="1"/>
          </p:cNvSpPr>
          <p:nvPr>
            <p:ph type="body" sz="quarter" idx="10" hasCustomPrompt="1"/>
          </p:nvPr>
        </p:nvSpPr>
        <p:spPr>
          <a:xfrm>
            <a:off x="359999" y="1980000"/>
            <a:ext cx="5040000" cy="1800000"/>
          </a:xfrm>
          <a:prstGeom prst="rect">
            <a:avLst/>
          </a:prstGeom>
          <a:noFill/>
        </p:spPr>
        <p:txBody>
          <a:bodyPr anchor="ctr">
            <a:noAutofit/>
          </a:bodyPr>
          <a:lstStyle>
            <a:lvl1pPr>
              <a:lnSpc>
                <a:spcPct val="80000"/>
              </a:lnSpc>
              <a:defRPr sz="4800">
                <a:solidFill>
                  <a:srgbClr val="333D47"/>
                </a:solidFill>
              </a:defRPr>
            </a:lvl1pPr>
            <a:lvl2pPr marL="457200" indent="0">
              <a:buNone/>
              <a:defRPr/>
            </a:lvl2pPr>
          </a:lstStyle>
          <a:p>
            <a:pPr lvl="0"/>
            <a:r>
              <a:rPr lang="en-US" dirty="0"/>
              <a:t>Section </a:t>
            </a:r>
            <a:br>
              <a:rPr lang="en-US" dirty="0"/>
            </a:br>
            <a:r>
              <a:rPr lang="en-US" dirty="0"/>
              <a:t>header</a:t>
            </a:r>
          </a:p>
        </p:txBody>
      </p:sp>
      <p:pic>
        <p:nvPicPr>
          <p:cNvPr id="3" name="Graphic 2">
            <a:extLst>
              <a:ext uri="{FF2B5EF4-FFF2-40B4-BE49-F238E27FC236}">
                <a16:creationId xmlns:a16="http://schemas.microsoft.com/office/drawing/2014/main" id="{E1978841-F933-844F-83FC-6B9D3B3E79A4}"/>
              </a:ext>
            </a:extLst>
          </p:cNvPr>
          <p:cNvPicPr>
            <a:picLocks noChangeAspect="1"/>
          </p:cNvPicPr>
          <p:nvPr userDrawn="1"/>
        </p:nvPicPr>
        <p:blipFill rotWithShape="1">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b="65181"/>
          <a:stretch/>
        </p:blipFill>
        <p:spPr>
          <a:xfrm>
            <a:off x="0" y="2160000"/>
            <a:ext cx="12192000" cy="4698000"/>
          </a:xfrm>
          <a:prstGeom prst="rect">
            <a:avLst/>
          </a:prstGeom>
        </p:spPr>
      </p:pic>
      <p:pic>
        <p:nvPicPr>
          <p:cNvPr id="6" name="Graphic 5">
            <a:extLst>
              <a:ext uri="{FF2B5EF4-FFF2-40B4-BE49-F238E27FC236}">
                <a16:creationId xmlns:a16="http://schemas.microsoft.com/office/drawing/2014/main" id="{0AE292BE-84AD-0845-94B5-0A58912ECE70}"/>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60000" y="360000"/>
            <a:ext cx="1828800" cy="660400"/>
          </a:xfrm>
          <a:prstGeom prst="rect">
            <a:avLst/>
          </a:prstGeom>
        </p:spPr>
      </p:pic>
    </p:spTree>
    <p:extLst>
      <p:ext uri="{BB962C8B-B14F-4D97-AF65-F5344CB8AC3E}">
        <p14:creationId xmlns:p14="http://schemas.microsoft.com/office/powerpoint/2010/main" val="28434665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AIA_section_v6">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FAF8A9F9-40B3-5148-BA51-5D71D673B1CF}"/>
              </a:ext>
            </a:extLst>
          </p:cNvPr>
          <p:cNvGrpSpPr/>
          <p:nvPr userDrawn="1"/>
        </p:nvGrpSpPr>
        <p:grpSpPr>
          <a:xfrm>
            <a:off x="0" y="0"/>
            <a:ext cx="12192000" cy="9047844"/>
            <a:chOff x="0" y="0"/>
            <a:chExt cx="12192000" cy="9047844"/>
          </a:xfrm>
        </p:grpSpPr>
        <p:sp>
          <p:nvSpPr>
            <p:cNvPr id="2" name="Rectangle 1">
              <a:extLst>
                <a:ext uri="{FF2B5EF4-FFF2-40B4-BE49-F238E27FC236}">
                  <a16:creationId xmlns:a16="http://schemas.microsoft.com/office/drawing/2014/main" id="{CE3614FA-9861-CB4F-A1FC-4DE840F05102}"/>
                </a:ext>
              </a:extLst>
            </p:cNvPr>
            <p:cNvSpPr/>
            <p:nvPr userDrawn="1"/>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phic 3">
              <a:extLst>
                <a:ext uri="{FF2B5EF4-FFF2-40B4-BE49-F238E27FC236}">
                  <a16:creationId xmlns:a16="http://schemas.microsoft.com/office/drawing/2014/main" id="{E888D095-ED2D-AD4A-849F-31AA6139595F}"/>
                </a:ext>
              </a:extLst>
            </p:cNvPr>
            <p:cNvPicPr>
              <a:picLocks noChangeAspect="1"/>
            </p:cNvPicPr>
            <p:nvPr userDrawn="1"/>
          </p:nvPicPr>
          <p:blipFill rotWithShape="1">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l="7737" t="14122"/>
            <a:stretch/>
          </p:blipFill>
          <p:spPr>
            <a:xfrm flipH="1">
              <a:off x="3872072" y="0"/>
              <a:ext cx="8319928" cy="9047844"/>
            </a:xfrm>
            <a:prstGeom prst="rect">
              <a:avLst/>
            </a:prstGeom>
          </p:spPr>
        </p:pic>
      </p:grpSp>
      <p:sp>
        <p:nvSpPr>
          <p:cNvPr id="19" name="Text Placeholder 11">
            <a:extLst>
              <a:ext uri="{FF2B5EF4-FFF2-40B4-BE49-F238E27FC236}">
                <a16:creationId xmlns:a16="http://schemas.microsoft.com/office/drawing/2014/main" id="{B86C203D-47D6-2A46-91F0-AE1B0B643B19}"/>
              </a:ext>
            </a:extLst>
          </p:cNvPr>
          <p:cNvSpPr>
            <a:spLocks noGrp="1"/>
          </p:cNvSpPr>
          <p:nvPr userDrawn="1">
            <p:ph type="body" sz="quarter" idx="11" hasCustomPrompt="1"/>
          </p:nvPr>
        </p:nvSpPr>
        <p:spPr>
          <a:xfrm>
            <a:off x="360000" y="1980000"/>
            <a:ext cx="3519273" cy="1800000"/>
          </a:xfrm>
          <a:prstGeom prst="rect">
            <a:avLst/>
          </a:prstGeom>
          <a:noFill/>
        </p:spPr>
        <p:txBody>
          <a:bodyPr anchor="ctr">
            <a:noAutofit/>
          </a:bodyPr>
          <a:lstStyle>
            <a:lvl1pPr>
              <a:lnSpc>
                <a:spcPct val="80000"/>
              </a:lnSpc>
              <a:defRPr sz="4800">
                <a:solidFill>
                  <a:schemeClr val="bg1"/>
                </a:solidFill>
              </a:defRPr>
            </a:lvl1pPr>
            <a:lvl2pPr marL="457200" indent="0">
              <a:buNone/>
              <a:defRPr/>
            </a:lvl2pPr>
          </a:lstStyle>
          <a:p>
            <a:pPr lvl="0"/>
            <a:r>
              <a:rPr lang="en-US" dirty="0"/>
              <a:t>Section header</a:t>
            </a:r>
          </a:p>
        </p:txBody>
      </p:sp>
      <p:sp>
        <p:nvSpPr>
          <p:cNvPr id="20" name="Snip Same-side Corner of Rectangle 4">
            <a:extLst>
              <a:ext uri="{FF2B5EF4-FFF2-40B4-BE49-F238E27FC236}">
                <a16:creationId xmlns:a16="http://schemas.microsoft.com/office/drawing/2014/main" id="{3A3ADE73-21F8-BB4A-85F6-44C41128E4DF}"/>
              </a:ext>
            </a:extLst>
          </p:cNvPr>
          <p:cNvSpPr/>
          <p:nvPr userDrawn="1"/>
        </p:nvSpPr>
        <p:spPr>
          <a:xfrm>
            <a:off x="4239273" y="1478780"/>
            <a:ext cx="7960770" cy="5400604"/>
          </a:xfrm>
          <a:custGeom>
            <a:avLst/>
            <a:gdLst>
              <a:gd name="connsiteX0" fmla="*/ 576481 w 3458817"/>
              <a:gd name="connsiteY0" fmla="*/ 0 h 3458817"/>
              <a:gd name="connsiteX1" fmla="*/ 2882336 w 3458817"/>
              <a:gd name="connsiteY1" fmla="*/ 0 h 3458817"/>
              <a:gd name="connsiteX2" fmla="*/ 3458817 w 3458817"/>
              <a:gd name="connsiteY2" fmla="*/ 576481 h 3458817"/>
              <a:gd name="connsiteX3" fmla="*/ 3458817 w 3458817"/>
              <a:gd name="connsiteY3" fmla="*/ 3458817 h 3458817"/>
              <a:gd name="connsiteX4" fmla="*/ 3458817 w 3458817"/>
              <a:gd name="connsiteY4" fmla="*/ 3458817 h 3458817"/>
              <a:gd name="connsiteX5" fmla="*/ 0 w 3458817"/>
              <a:gd name="connsiteY5" fmla="*/ 3458817 h 3458817"/>
              <a:gd name="connsiteX6" fmla="*/ 0 w 3458817"/>
              <a:gd name="connsiteY6" fmla="*/ 3458817 h 3458817"/>
              <a:gd name="connsiteX7" fmla="*/ 0 w 3458817"/>
              <a:gd name="connsiteY7" fmla="*/ 576481 h 3458817"/>
              <a:gd name="connsiteX8" fmla="*/ 576481 w 3458817"/>
              <a:gd name="connsiteY8" fmla="*/ 0 h 3458817"/>
              <a:gd name="connsiteX0" fmla="*/ 1182768 w 4065104"/>
              <a:gd name="connsiteY0" fmla="*/ 218650 h 3677467"/>
              <a:gd name="connsiteX1" fmla="*/ 3488623 w 4065104"/>
              <a:gd name="connsiteY1" fmla="*/ 218650 h 3677467"/>
              <a:gd name="connsiteX2" fmla="*/ 4065104 w 4065104"/>
              <a:gd name="connsiteY2" fmla="*/ 795131 h 3677467"/>
              <a:gd name="connsiteX3" fmla="*/ 4065104 w 4065104"/>
              <a:gd name="connsiteY3" fmla="*/ 3677467 h 3677467"/>
              <a:gd name="connsiteX4" fmla="*/ 4065104 w 4065104"/>
              <a:gd name="connsiteY4" fmla="*/ 3677467 h 3677467"/>
              <a:gd name="connsiteX5" fmla="*/ 606287 w 4065104"/>
              <a:gd name="connsiteY5" fmla="*/ 3677467 h 3677467"/>
              <a:gd name="connsiteX6" fmla="*/ 606287 w 4065104"/>
              <a:gd name="connsiteY6" fmla="*/ 3677467 h 3677467"/>
              <a:gd name="connsiteX7" fmla="*/ 0 w 4065104"/>
              <a:gd name="connsiteY7" fmla="*/ 0 h 3677467"/>
              <a:gd name="connsiteX8" fmla="*/ 1182768 w 4065104"/>
              <a:gd name="connsiteY8" fmla="*/ 218650 h 3677467"/>
              <a:gd name="connsiteX0" fmla="*/ 1182768 w 4065104"/>
              <a:gd name="connsiteY0" fmla="*/ 218650 h 3677467"/>
              <a:gd name="connsiteX1" fmla="*/ 3488623 w 4065104"/>
              <a:gd name="connsiteY1" fmla="*/ 218650 h 3677467"/>
              <a:gd name="connsiteX2" fmla="*/ 4065104 w 4065104"/>
              <a:gd name="connsiteY2" fmla="*/ 795131 h 3677467"/>
              <a:gd name="connsiteX3" fmla="*/ 4065104 w 4065104"/>
              <a:gd name="connsiteY3" fmla="*/ 3677467 h 3677467"/>
              <a:gd name="connsiteX4" fmla="*/ 4065104 w 4065104"/>
              <a:gd name="connsiteY4" fmla="*/ 3677467 h 3677467"/>
              <a:gd name="connsiteX5" fmla="*/ 606287 w 4065104"/>
              <a:gd name="connsiteY5" fmla="*/ 3677467 h 3677467"/>
              <a:gd name="connsiteX6" fmla="*/ 0 w 4065104"/>
              <a:gd name="connsiteY6" fmla="*/ 2753128 h 3677467"/>
              <a:gd name="connsiteX7" fmla="*/ 0 w 4065104"/>
              <a:gd name="connsiteY7" fmla="*/ 0 h 3677467"/>
              <a:gd name="connsiteX8" fmla="*/ 1182768 w 4065104"/>
              <a:gd name="connsiteY8" fmla="*/ 218650 h 3677467"/>
              <a:gd name="connsiteX0" fmla="*/ 1182768 w 4065104"/>
              <a:gd name="connsiteY0" fmla="*/ 218650 h 5347241"/>
              <a:gd name="connsiteX1" fmla="*/ 3488623 w 4065104"/>
              <a:gd name="connsiteY1" fmla="*/ 218650 h 5347241"/>
              <a:gd name="connsiteX2" fmla="*/ 4065104 w 4065104"/>
              <a:gd name="connsiteY2" fmla="*/ 795131 h 5347241"/>
              <a:gd name="connsiteX3" fmla="*/ 4065104 w 4065104"/>
              <a:gd name="connsiteY3" fmla="*/ 3677467 h 5347241"/>
              <a:gd name="connsiteX4" fmla="*/ 4065104 w 4065104"/>
              <a:gd name="connsiteY4" fmla="*/ 3677467 h 5347241"/>
              <a:gd name="connsiteX5" fmla="*/ 2077279 w 4065104"/>
              <a:gd name="connsiteY5" fmla="*/ 5347241 h 5347241"/>
              <a:gd name="connsiteX6" fmla="*/ 0 w 4065104"/>
              <a:gd name="connsiteY6" fmla="*/ 2753128 h 5347241"/>
              <a:gd name="connsiteX7" fmla="*/ 0 w 4065104"/>
              <a:gd name="connsiteY7" fmla="*/ 0 h 5347241"/>
              <a:gd name="connsiteX8" fmla="*/ 1182768 w 4065104"/>
              <a:gd name="connsiteY8" fmla="*/ 218650 h 5347241"/>
              <a:gd name="connsiteX0" fmla="*/ 1182768 w 6748669"/>
              <a:gd name="connsiteY0" fmla="*/ 218650 h 5347241"/>
              <a:gd name="connsiteX1" fmla="*/ 3488623 w 6748669"/>
              <a:gd name="connsiteY1" fmla="*/ 218650 h 5347241"/>
              <a:gd name="connsiteX2" fmla="*/ 4065104 w 6748669"/>
              <a:gd name="connsiteY2" fmla="*/ 795131 h 5347241"/>
              <a:gd name="connsiteX3" fmla="*/ 4065104 w 6748669"/>
              <a:gd name="connsiteY3" fmla="*/ 3677467 h 5347241"/>
              <a:gd name="connsiteX4" fmla="*/ 6748669 w 6748669"/>
              <a:gd name="connsiteY4" fmla="*/ 5307484 h 5347241"/>
              <a:gd name="connsiteX5" fmla="*/ 2077279 w 6748669"/>
              <a:gd name="connsiteY5" fmla="*/ 5347241 h 5347241"/>
              <a:gd name="connsiteX6" fmla="*/ 0 w 6748669"/>
              <a:gd name="connsiteY6" fmla="*/ 2753128 h 5347241"/>
              <a:gd name="connsiteX7" fmla="*/ 0 w 6748669"/>
              <a:gd name="connsiteY7" fmla="*/ 0 h 5347241"/>
              <a:gd name="connsiteX8" fmla="*/ 1182768 w 6748669"/>
              <a:gd name="connsiteY8" fmla="*/ 218650 h 5347241"/>
              <a:gd name="connsiteX0" fmla="*/ 1182768 w 8169965"/>
              <a:gd name="connsiteY0" fmla="*/ 218650 h 5347241"/>
              <a:gd name="connsiteX1" fmla="*/ 3488623 w 8169965"/>
              <a:gd name="connsiteY1" fmla="*/ 218650 h 5347241"/>
              <a:gd name="connsiteX2" fmla="*/ 4065104 w 8169965"/>
              <a:gd name="connsiteY2" fmla="*/ 795131 h 5347241"/>
              <a:gd name="connsiteX3" fmla="*/ 8169965 w 8169965"/>
              <a:gd name="connsiteY3" fmla="*/ 3478684 h 5347241"/>
              <a:gd name="connsiteX4" fmla="*/ 6748669 w 8169965"/>
              <a:gd name="connsiteY4" fmla="*/ 5307484 h 5347241"/>
              <a:gd name="connsiteX5" fmla="*/ 2077279 w 8169965"/>
              <a:gd name="connsiteY5" fmla="*/ 5347241 h 5347241"/>
              <a:gd name="connsiteX6" fmla="*/ 0 w 8169965"/>
              <a:gd name="connsiteY6" fmla="*/ 2753128 h 5347241"/>
              <a:gd name="connsiteX7" fmla="*/ 0 w 8169965"/>
              <a:gd name="connsiteY7" fmla="*/ 0 h 5347241"/>
              <a:gd name="connsiteX8" fmla="*/ 1182768 w 8169965"/>
              <a:gd name="connsiteY8" fmla="*/ 218650 h 5347241"/>
              <a:gd name="connsiteX0" fmla="*/ 1182768 w 8169965"/>
              <a:gd name="connsiteY0" fmla="*/ 218650 h 5347241"/>
              <a:gd name="connsiteX1" fmla="*/ 3488623 w 8169965"/>
              <a:gd name="connsiteY1" fmla="*/ 218650 h 5347241"/>
              <a:gd name="connsiteX2" fmla="*/ 8162542 w 8169965"/>
              <a:gd name="connsiteY2" fmla="*/ 1443314 h 5347241"/>
              <a:gd name="connsiteX3" fmla="*/ 8169965 w 8169965"/>
              <a:gd name="connsiteY3" fmla="*/ 3478684 h 5347241"/>
              <a:gd name="connsiteX4" fmla="*/ 6748669 w 8169965"/>
              <a:gd name="connsiteY4" fmla="*/ 5307484 h 5347241"/>
              <a:gd name="connsiteX5" fmla="*/ 2077279 w 8169965"/>
              <a:gd name="connsiteY5" fmla="*/ 5347241 h 5347241"/>
              <a:gd name="connsiteX6" fmla="*/ 0 w 8169965"/>
              <a:gd name="connsiteY6" fmla="*/ 2753128 h 5347241"/>
              <a:gd name="connsiteX7" fmla="*/ 0 w 8169965"/>
              <a:gd name="connsiteY7" fmla="*/ 0 h 5347241"/>
              <a:gd name="connsiteX8" fmla="*/ 1182768 w 8169965"/>
              <a:gd name="connsiteY8" fmla="*/ 218650 h 5347241"/>
              <a:gd name="connsiteX0" fmla="*/ 1182768 w 8169965"/>
              <a:gd name="connsiteY0" fmla="*/ 218650 h 5347241"/>
              <a:gd name="connsiteX1" fmla="*/ 3488623 w 8169965"/>
              <a:gd name="connsiteY1" fmla="*/ 218650 h 5347241"/>
              <a:gd name="connsiteX2" fmla="*/ 8162542 w 8169965"/>
              <a:gd name="connsiteY2" fmla="*/ 1443314 h 5347241"/>
              <a:gd name="connsiteX3" fmla="*/ 8169965 w 8169965"/>
              <a:gd name="connsiteY3" fmla="*/ 3478684 h 5347241"/>
              <a:gd name="connsiteX4" fmla="*/ 6899140 w 8169965"/>
              <a:gd name="connsiteY4" fmla="*/ 5319059 h 5347241"/>
              <a:gd name="connsiteX5" fmla="*/ 2077279 w 8169965"/>
              <a:gd name="connsiteY5" fmla="*/ 5347241 h 5347241"/>
              <a:gd name="connsiteX6" fmla="*/ 0 w 8169965"/>
              <a:gd name="connsiteY6" fmla="*/ 2753128 h 5347241"/>
              <a:gd name="connsiteX7" fmla="*/ 0 w 8169965"/>
              <a:gd name="connsiteY7" fmla="*/ 0 h 5347241"/>
              <a:gd name="connsiteX8" fmla="*/ 1182768 w 8169965"/>
              <a:gd name="connsiteY8" fmla="*/ 218650 h 5347241"/>
              <a:gd name="connsiteX0" fmla="*/ 1182768 w 8169965"/>
              <a:gd name="connsiteY0" fmla="*/ 218650 h 5358816"/>
              <a:gd name="connsiteX1" fmla="*/ 3488623 w 8169965"/>
              <a:gd name="connsiteY1" fmla="*/ 218650 h 5358816"/>
              <a:gd name="connsiteX2" fmla="*/ 8162542 w 8169965"/>
              <a:gd name="connsiteY2" fmla="*/ 1443314 h 5358816"/>
              <a:gd name="connsiteX3" fmla="*/ 8169965 w 8169965"/>
              <a:gd name="connsiteY3" fmla="*/ 3478684 h 5358816"/>
              <a:gd name="connsiteX4" fmla="*/ 6899140 w 8169965"/>
              <a:gd name="connsiteY4" fmla="*/ 5319059 h 5358816"/>
              <a:gd name="connsiteX5" fmla="*/ 2100428 w 8169965"/>
              <a:gd name="connsiteY5" fmla="*/ 5358816 h 5358816"/>
              <a:gd name="connsiteX6" fmla="*/ 0 w 8169965"/>
              <a:gd name="connsiteY6" fmla="*/ 2753128 h 5358816"/>
              <a:gd name="connsiteX7" fmla="*/ 0 w 8169965"/>
              <a:gd name="connsiteY7" fmla="*/ 0 h 5358816"/>
              <a:gd name="connsiteX8" fmla="*/ 1182768 w 8169965"/>
              <a:gd name="connsiteY8" fmla="*/ 218650 h 5358816"/>
              <a:gd name="connsiteX0" fmla="*/ 1182768 w 8169965"/>
              <a:gd name="connsiteY0" fmla="*/ 218650 h 5358816"/>
              <a:gd name="connsiteX1" fmla="*/ 3488623 w 8169965"/>
              <a:gd name="connsiteY1" fmla="*/ 218650 h 5358816"/>
              <a:gd name="connsiteX2" fmla="*/ 8162542 w 8169965"/>
              <a:gd name="connsiteY2" fmla="*/ 1443314 h 5358816"/>
              <a:gd name="connsiteX3" fmla="*/ 8169965 w 8169965"/>
              <a:gd name="connsiteY3" fmla="*/ 3478684 h 5358816"/>
              <a:gd name="connsiteX4" fmla="*/ 6875990 w 8169965"/>
              <a:gd name="connsiteY4" fmla="*/ 5342208 h 5358816"/>
              <a:gd name="connsiteX5" fmla="*/ 2100428 w 8169965"/>
              <a:gd name="connsiteY5" fmla="*/ 5358816 h 5358816"/>
              <a:gd name="connsiteX6" fmla="*/ 0 w 8169965"/>
              <a:gd name="connsiteY6" fmla="*/ 2753128 h 5358816"/>
              <a:gd name="connsiteX7" fmla="*/ 0 w 8169965"/>
              <a:gd name="connsiteY7" fmla="*/ 0 h 5358816"/>
              <a:gd name="connsiteX8" fmla="*/ 1182768 w 8169965"/>
              <a:gd name="connsiteY8" fmla="*/ 218650 h 5358816"/>
              <a:gd name="connsiteX0" fmla="*/ 303092 w 8169965"/>
              <a:gd name="connsiteY0" fmla="*/ 0 h 5869371"/>
              <a:gd name="connsiteX1" fmla="*/ 3488623 w 8169965"/>
              <a:gd name="connsiteY1" fmla="*/ 729205 h 5869371"/>
              <a:gd name="connsiteX2" fmla="*/ 8162542 w 8169965"/>
              <a:gd name="connsiteY2" fmla="*/ 1953869 h 5869371"/>
              <a:gd name="connsiteX3" fmla="*/ 8169965 w 8169965"/>
              <a:gd name="connsiteY3" fmla="*/ 3989239 h 5869371"/>
              <a:gd name="connsiteX4" fmla="*/ 6875990 w 8169965"/>
              <a:gd name="connsiteY4" fmla="*/ 5852763 h 5869371"/>
              <a:gd name="connsiteX5" fmla="*/ 2100428 w 8169965"/>
              <a:gd name="connsiteY5" fmla="*/ 5869371 h 5869371"/>
              <a:gd name="connsiteX6" fmla="*/ 0 w 8169965"/>
              <a:gd name="connsiteY6" fmla="*/ 3263683 h 5869371"/>
              <a:gd name="connsiteX7" fmla="*/ 0 w 8169965"/>
              <a:gd name="connsiteY7" fmla="*/ 510555 h 5869371"/>
              <a:gd name="connsiteX8" fmla="*/ 303092 w 8169965"/>
              <a:gd name="connsiteY8" fmla="*/ 0 h 5869371"/>
              <a:gd name="connsiteX0" fmla="*/ 303092 w 8169965"/>
              <a:gd name="connsiteY0" fmla="*/ 0 h 5869371"/>
              <a:gd name="connsiteX1" fmla="*/ 3731692 w 8169965"/>
              <a:gd name="connsiteY1" fmla="*/ 821802 h 5869371"/>
              <a:gd name="connsiteX2" fmla="*/ 8162542 w 8169965"/>
              <a:gd name="connsiteY2" fmla="*/ 1953869 h 5869371"/>
              <a:gd name="connsiteX3" fmla="*/ 8169965 w 8169965"/>
              <a:gd name="connsiteY3" fmla="*/ 3989239 h 5869371"/>
              <a:gd name="connsiteX4" fmla="*/ 6875990 w 8169965"/>
              <a:gd name="connsiteY4" fmla="*/ 5852763 h 5869371"/>
              <a:gd name="connsiteX5" fmla="*/ 2100428 w 8169965"/>
              <a:gd name="connsiteY5" fmla="*/ 5869371 h 5869371"/>
              <a:gd name="connsiteX6" fmla="*/ 0 w 8169965"/>
              <a:gd name="connsiteY6" fmla="*/ 3263683 h 5869371"/>
              <a:gd name="connsiteX7" fmla="*/ 0 w 8169965"/>
              <a:gd name="connsiteY7" fmla="*/ 510555 h 5869371"/>
              <a:gd name="connsiteX8" fmla="*/ 303092 w 8169965"/>
              <a:gd name="connsiteY8" fmla="*/ 0 h 5869371"/>
              <a:gd name="connsiteX0" fmla="*/ 303092 w 8169965"/>
              <a:gd name="connsiteY0" fmla="*/ 0 h 5869371"/>
              <a:gd name="connsiteX1" fmla="*/ 8162542 w 8169965"/>
              <a:gd name="connsiteY1" fmla="*/ 1953869 h 5869371"/>
              <a:gd name="connsiteX2" fmla="*/ 8169965 w 8169965"/>
              <a:gd name="connsiteY2" fmla="*/ 3989239 h 5869371"/>
              <a:gd name="connsiteX3" fmla="*/ 6875990 w 8169965"/>
              <a:gd name="connsiteY3" fmla="*/ 5852763 h 5869371"/>
              <a:gd name="connsiteX4" fmla="*/ 2100428 w 8169965"/>
              <a:gd name="connsiteY4" fmla="*/ 5869371 h 5869371"/>
              <a:gd name="connsiteX5" fmla="*/ 0 w 8169965"/>
              <a:gd name="connsiteY5" fmla="*/ 3263683 h 5869371"/>
              <a:gd name="connsiteX6" fmla="*/ 0 w 8169965"/>
              <a:gd name="connsiteY6" fmla="*/ 510555 h 5869371"/>
              <a:gd name="connsiteX7" fmla="*/ 303092 w 8169965"/>
              <a:gd name="connsiteY7" fmla="*/ 0 h 5869371"/>
              <a:gd name="connsiteX0" fmla="*/ 326241 w 8193114"/>
              <a:gd name="connsiteY0" fmla="*/ 0 h 5869371"/>
              <a:gd name="connsiteX1" fmla="*/ 8185691 w 8193114"/>
              <a:gd name="connsiteY1" fmla="*/ 1953869 h 5869371"/>
              <a:gd name="connsiteX2" fmla="*/ 8193114 w 8193114"/>
              <a:gd name="connsiteY2" fmla="*/ 3989239 h 5869371"/>
              <a:gd name="connsiteX3" fmla="*/ 6899139 w 8193114"/>
              <a:gd name="connsiteY3" fmla="*/ 5852763 h 5869371"/>
              <a:gd name="connsiteX4" fmla="*/ 2123577 w 8193114"/>
              <a:gd name="connsiteY4" fmla="*/ 5869371 h 5869371"/>
              <a:gd name="connsiteX5" fmla="*/ 23149 w 8193114"/>
              <a:gd name="connsiteY5" fmla="*/ 3263683 h 5869371"/>
              <a:gd name="connsiteX6" fmla="*/ 0 w 8193114"/>
              <a:gd name="connsiteY6" fmla="*/ 105441 h 5869371"/>
              <a:gd name="connsiteX7" fmla="*/ 326241 w 8193114"/>
              <a:gd name="connsiteY7" fmla="*/ 0 h 5869371"/>
              <a:gd name="connsiteX0" fmla="*/ 326241 w 8193114"/>
              <a:gd name="connsiteY0" fmla="*/ 0 h 5869371"/>
              <a:gd name="connsiteX1" fmla="*/ 8185691 w 8193114"/>
              <a:gd name="connsiteY1" fmla="*/ 1953869 h 5869371"/>
              <a:gd name="connsiteX2" fmla="*/ 8193114 w 8193114"/>
              <a:gd name="connsiteY2" fmla="*/ 3989239 h 5869371"/>
              <a:gd name="connsiteX3" fmla="*/ 6899139 w 8193114"/>
              <a:gd name="connsiteY3" fmla="*/ 5852763 h 5869371"/>
              <a:gd name="connsiteX4" fmla="*/ 2123577 w 8193114"/>
              <a:gd name="connsiteY4" fmla="*/ 5869371 h 5869371"/>
              <a:gd name="connsiteX5" fmla="*/ 383668 w 8193114"/>
              <a:gd name="connsiteY5" fmla="*/ 3712235 h 5869371"/>
              <a:gd name="connsiteX6" fmla="*/ 23149 w 8193114"/>
              <a:gd name="connsiteY6" fmla="*/ 3263683 h 5869371"/>
              <a:gd name="connsiteX7" fmla="*/ 0 w 8193114"/>
              <a:gd name="connsiteY7" fmla="*/ 105441 h 5869371"/>
              <a:gd name="connsiteX8" fmla="*/ 326241 w 8193114"/>
              <a:gd name="connsiteY8" fmla="*/ 0 h 5869371"/>
              <a:gd name="connsiteX0" fmla="*/ 326241 w 8193114"/>
              <a:gd name="connsiteY0" fmla="*/ 0 h 5869371"/>
              <a:gd name="connsiteX1" fmla="*/ 8185691 w 8193114"/>
              <a:gd name="connsiteY1" fmla="*/ 1953869 h 5869371"/>
              <a:gd name="connsiteX2" fmla="*/ 8193114 w 8193114"/>
              <a:gd name="connsiteY2" fmla="*/ 3989239 h 5869371"/>
              <a:gd name="connsiteX3" fmla="*/ 6899139 w 8193114"/>
              <a:gd name="connsiteY3" fmla="*/ 5852763 h 5869371"/>
              <a:gd name="connsiteX4" fmla="*/ 2123577 w 8193114"/>
              <a:gd name="connsiteY4" fmla="*/ 5869371 h 5869371"/>
              <a:gd name="connsiteX5" fmla="*/ 258978 w 8193114"/>
              <a:gd name="connsiteY5" fmla="*/ 3706297 h 5869371"/>
              <a:gd name="connsiteX6" fmla="*/ 23149 w 8193114"/>
              <a:gd name="connsiteY6" fmla="*/ 3263683 h 5869371"/>
              <a:gd name="connsiteX7" fmla="*/ 0 w 8193114"/>
              <a:gd name="connsiteY7" fmla="*/ 105441 h 5869371"/>
              <a:gd name="connsiteX8" fmla="*/ 326241 w 8193114"/>
              <a:gd name="connsiteY8" fmla="*/ 0 h 5869371"/>
              <a:gd name="connsiteX0" fmla="*/ 326241 w 8193114"/>
              <a:gd name="connsiteY0" fmla="*/ 0 h 5869371"/>
              <a:gd name="connsiteX1" fmla="*/ 8185691 w 8193114"/>
              <a:gd name="connsiteY1" fmla="*/ 1953869 h 5869371"/>
              <a:gd name="connsiteX2" fmla="*/ 8193114 w 8193114"/>
              <a:gd name="connsiteY2" fmla="*/ 3989239 h 5869371"/>
              <a:gd name="connsiteX3" fmla="*/ 6899139 w 8193114"/>
              <a:gd name="connsiteY3" fmla="*/ 5852763 h 5869371"/>
              <a:gd name="connsiteX4" fmla="*/ 2123577 w 8193114"/>
              <a:gd name="connsiteY4" fmla="*/ 5869371 h 5869371"/>
              <a:gd name="connsiteX5" fmla="*/ 258978 w 8193114"/>
              <a:gd name="connsiteY5" fmla="*/ 3706297 h 5869371"/>
              <a:gd name="connsiteX6" fmla="*/ 23149 w 8193114"/>
              <a:gd name="connsiteY6" fmla="*/ 3263683 h 5869371"/>
              <a:gd name="connsiteX7" fmla="*/ 0 w 8193114"/>
              <a:gd name="connsiteY7" fmla="*/ 105441 h 5869371"/>
              <a:gd name="connsiteX8" fmla="*/ 326241 w 8193114"/>
              <a:gd name="connsiteY8" fmla="*/ 0 h 5869371"/>
              <a:gd name="connsiteX0" fmla="*/ 326241 w 8193114"/>
              <a:gd name="connsiteY0" fmla="*/ 0 h 5869371"/>
              <a:gd name="connsiteX1" fmla="*/ 8185691 w 8193114"/>
              <a:gd name="connsiteY1" fmla="*/ 1953869 h 5869371"/>
              <a:gd name="connsiteX2" fmla="*/ 8193114 w 8193114"/>
              <a:gd name="connsiteY2" fmla="*/ 3989239 h 5869371"/>
              <a:gd name="connsiteX3" fmla="*/ 6899139 w 8193114"/>
              <a:gd name="connsiteY3" fmla="*/ 5852763 h 5869371"/>
              <a:gd name="connsiteX4" fmla="*/ 2123577 w 8193114"/>
              <a:gd name="connsiteY4" fmla="*/ 5869371 h 5869371"/>
              <a:gd name="connsiteX5" fmla="*/ 258978 w 8193114"/>
              <a:gd name="connsiteY5" fmla="*/ 3706297 h 5869371"/>
              <a:gd name="connsiteX6" fmla="*/ 23149 w 8193114"/>
              <a:gd name="connsiteY6" fmla="*/ 3263683 h 5869371"/>
              <a:gd name="connsiteX7" fmla="*/ 0 w 8193114"/>
              <a:gd name="connsiteY7" fmla="*/ 105441 h 5869371"/>
              <a:gd name="connsiteX8" fmla="*/ 326241 w 8193114"/>
              <a:gd name="connsiteY8" fmla="*/ 0 h 5869371"/>
              <a:gd name="connsiteX0" fmla="*/ 326241 w 8193114"/>
              <a:gd name="connsiteY0" fmla="*/ 0 h 5869371"/>
              <a:gd name="connsiteX1" fmla="*/ 8185691 w 8193114"/>
              <a:gd name="connsiteY1" fmla="*/ 1953869 h 5869371"/>
              <a:gd name="connsiteX2" fmla="*/ 8193114 w 8193114"/>
              <a:gd name="connsiteY2" fmla="*/ 3989239 h 5869371"/>
              <a:gd name="connsiteX3" fmla="*/ 6899139 w 8193114"/>
              <a:gd name="connsiteY3" fmla="*/ 5852763 h 5869371"/>
              <a:gd name="connsiteX4" fmla="*/ 2123577 w 8193114"/>
              <a:gd name="connsiteY4" fmla="*/ 5869371 h 5869371"/>
              <a:gd name="connsiteX5" fmla="*/ 258978 w 8193114"/>
              <a:gd name="connsiteY5" fmla="*/ 3706297 h 5869371"/>
              <a:gd name="connsiteX6" fmla="*/ 23149 w 8193114"/>
              <a:gd name="connsiteY6" fmla="*/ 3263683 h 5869371"/>
              <a:gd name="connsiteX7" fmla="*/ 0 w 8193114"/>
              <a:gd name="connsiteY7" fmla="*/ 105441 h 5869371"/>
              <a:gd name="connsiteX8" fmla="*/ 326241 w 8193114"/>
              <a:gd name="connsiteY8" fmla="*/ 0 h 5869371"/>
              <a:gd name="connsiteX0" fmla="*/ 326241 w 8193114"/>
              <a:gd name="connsiteY0" fmla="*/ 0 h 5869371"/>
              <a:gd name="connsiteX1" fmla="*/ 8185691 w 8193114"/>
              <a:gd name="connsiteY1" fmla="*/ 1953869 h 5869371"/>
              <a:gd name="connsiteX2" fmla="*/ 8193114 w 8193114"/>
              <a:gd name="connsiteY2" fmla="*/ 3989239 h 5869371"/>
              <a:gd name="connsiteX3" fmla="*/ 6899139 w 8193114"/>
              <a:gd name="connsiteY3" fmla="*/ 5852763 h 5869371"/>
              <a:gd name="connsiteX4" fmla="*/ 2123577 w 8193114"/>
              <a:gd name="connsiteY4" fmla="*/ 5869371 h 5869371"/>
              <a:gd name="connsiteX5" fmla="*/ 258978 w 8193114"/>
              <a:gd name="connsiteY5" fmla="*/ 3706297 h 5869371"/>
              <a:gd name="connsiteX6" fmla="*/ 18600 w 8193114"/>
              <a:gd name="connsiteY6" fmla="*/ 3245486 h 5869371"/>
              <a:gd name="connsiteX7" fmla="*/ 0 w 8193114"/>
              <a:gd name="connsiteY7" fmla="*/ 105441 h 5869371"/>
              <a:gd name="connsiteX8" fmla="*/ 326241 w 8193114"/>
              <a:gd name="connsiteY8" fmla="*/ 0 h 5869371"/>
              <a:gd name="connsiteX0" fmla="*/ 326241 w 8193114"/>
              <a:gd name="connsiteY0" fmla="*/ 0 h 5869371"/>
              <a:gd name="connsiteX1" fmla="*/ 8185691 w 8193114"/>
              <a:gd name="connsiteY1" fmla="*/ 1953869 h 5869371"/>
              <a:gd name="connsiteX2" fmla="*/ 8193114 w 8193114"/>
              <a:gd name="connsiteY2" fmla="*/ 3989239 h 5869371"/>
              <a:gd name="connsiteX3" fmla="*/ 6899139 w 8193114"/>
              <a:gd name="connsiteY3" fmla="*/ 5852763 h 5869371"/>
              <a:gd name="connsiteX4" fmla="*/ 2123577 w 8193114"/>
              <a:gd name="connsiteY4" fmla="*/ 5869371 h 5869371"/>
              <a:gd name="connsiteX5" fmla="*/ 309020 w 8193114"/>
              <a:gd name="connsiteY5" fmla="*/ 3774536 h 5869371"/>
              <a:gd name="connsiteX6" fmla="*/ 18600 w 8193114"/>
              <a:gd name="connsiteY6" fmla="*/ 3245486 h 5869371"/>
              <a:gd name="connsiteX7" fmla="*/ 0 w 8193114"/>
              <a:gd name="connsiteY7" fmla="*/ 105441 h 5869371"/>
              <a:gd name="connsiteX8" fmla="*/ 326241 w 8193114"/>
              <a:gd name="connsiteY8" fmla="*/ 0 h 5869371"/>
              <a:gd name="connsiteX0" fmla="*/ 326241 w 8193114"/>
              <a:gd name="connsiteY0" fmla="*/ 0 h 5852763"/>
              <a:gd name="connsiteX1" fmla="*/ 8185691 w 8193114"/>
              <a:gd name="connsiteY1" fmla="*/ 1953869 h 5852763"/>
              <a:gd name="connsiteX2" fmla="*/ 8193114 w 8193114"/>
              <a:gd name="connsiteY2" fmla="*/ 3989239 h 5852763"/>
              <a:gd name="connsiteX3" fmla="*/ 6899139 w 8193114"/>
              <a:gd name="connsiteY3" fmla="*/ 5852763 h 5852763"/>
              <a:gd name="connsiteX4" fmla="*/ 2123577 w 8193114"/>
              <a:gd name="connsiteY4" fmla="*/ 5839554 h 5852763"/>
              <a:gd name="connsiteX5" fmla="*/ 309020 w 8193114"/>
              <a:gd name="connsiteY5" fmla="*/ 3774536 h 5852763"/>
              <a:gd name="connsiteX6" fmla="*/ 18600 w 8193114"/>
              <a:gd name="connsiteY6" fmla="*/ 3245486 h 5852763"/>
              <a:gd name="connsiteX7" fmla="*/ 0 w 8193114"/>
              <a:gd name="connsiteY7" fmla="*/ 105441 h 5852763"/>
              <a:gd name="connsiteX8" fmla="*/ 326241 w 8193114"/>
              <a:gd name="connsiteY8" fmla="*/ 0 h 5852763"/>
              <a:gd name="connsiteX0" fmla="*/ 286485 w 8193114"/>
              <a:gd name="connsiteY0" fmla="*/ 0 h 5872641"/>
              <a:gd name="connsiteX1" fmla="*/ 8185691 w 8193114"/>
              <a:gd name="connsiteY1" fmla="*/ 1973747 h 5872641"/>
              <a:gd name="connsiteX2" fmla="*/ 8193114 w 8193114"/>
              <a:gd name="connsiteY2" fmla="*/ 4009117 h 5872641"/>
              <a:gd name="connsiteX3" fmla="*/ 6899139 w 8193114"/>
              <a:gd name="connsiteY3" fmla="*/ 5872641 h 5872641"/>
              <a:gd name="connsiteX4" fmla="*/ 2123577 w 8193114"/>
              <a:gd name="connsiteY4" fmla="*/ 5859432 h 5872641"/>
              <a:gd name="connsiteX5" fmla="*/ 309020 w 8193114"/>
              <a:gd name="connsiteY5" fmla="*/ 3794414 h 5872641"/>
              <a:gd name="connsiteX6" fmla="*/ 18600 w 8193114"/>
              <a:gd name="connsiteY6" fmla="*/ 3265364 h 5872641"/>
              <a:gd name="connsiteX7" fmla="*/ 0 w 8193114"/>
              <a:gd name="connsiteY7" fmla="*/ 125319 h 5872641"/>
              <a:gd name="connsiteX8" fmla="*/ 286485 w 8193114"/>
              <a:gd name="connsiteY8" fmla="*/ 0 h 5872641"/>
              <a:gd name="connsiteX0" fmla="*/ 286485 w 8193114"/>
              <a:gd name="connsiteY0" fmla="*/ 0 h 5872641"/>
              <a:gd name="connsiteX1" fmla="*/ 8185691 w 8193114"/>
              <a:gd name="connsiteY1" fmla="*/ 1963808 h 5872641"/>
              <a:gd name="connsiteX2" fmla="*/ 8193114 w 8193114"/>
              <a:gd name="connsiteY2" fmla="*/ 4009117 h 5872641"/>
              <a:gd name="connsiteX3" fmla="*/ 6899139 w 8193114"/>
              <a:gd name="connsiteY3" fmla="*/ 5872641 h 5872641"/>
              <a:gd name="connsiteX4" fmla="*/ 2123577 w 8193114"/>
              <a:gd name="connsiteY4" fmla="*/ 5859432 h 5872641"/>
              <a:gd name="connsiteX5" fmla="*/ 309020 w 8193114"/>
              <a:gd name="connsiteY5" fmla="*/ 3794414 h 5872641"/>
              <a:gd name="connsiteX6" fmla="*/ 18600 w 8193114"/>
              <a:gd name="connsiteY6" fmla="*/ 3265364 h 5872641"/>
              <a:gd name="connsiteX7" fmla="*/ 0 w 8193114"/>
              <a:gd name="connsiteY7" fmla="*/ 125319 h 5872641"/>
              <a:gd name="connsiteX8" fmla="*/ 286485 w 8193114"/>
              <a:gd name="connsiteY8" fmla="*/ 0 h 5872641"/>
              <a:gd name="connsiteX0" fmla="*/ 276546 w 8193114"/>
              <a:gd name="connsiteY0" fmla="*/ 0 h 5882580"/>
              <a:gd name="connsiteX1" fmla="*/ 8185691 w 8193114"/>
              <a:gd name="connsiteY1" fmla="*/ 1973747 h 5882580"/>
              <a:gd name="connsiteX2" fmla="*/ 8193114 w 8193114"/>
              <a:gd name="connsiteY2" fmla="*/ 4019056 h 5882580"/>
              <a:gd name="connsiteX3" fmla="*/ 6899139 w 8193114"/>
              <a:gd name="connsiteY3" fmla="*/ 5882580 h 5882580"/>
              <a:gd name="connsiteX4" fmla="*/ 2123577 w 8193114"/>
              <a:gd name="connsiteY4" fmla="*/ 5869371 h 5882580"/>
              <a:gd name="connsiteX5" fmla="*/ 309020 w 8193114"/>
              <a:gd name="connsiteY5" fmla="*/ 3804353 h 5882580"/>
              <a:gd name="connsiteX6" fmla="*/ 18600 w 8193114"/>
              <a:gd name="connsiteY6" fmla="*/ 3275303 h 5882580"/>
              <a:gd name="connsiteX7" fmla="*/ 0 w 8193114"/>
              <a:gd name="connsiteY7" fmla="*/ 135258 h 5882580"/>
              <a:gd name="connsiteX8" fmla="*/ 276546 w 8193114"/>
              <a:gd name="connsiteY8" fmla="*/ 0 h 5882580"/>
              <a:gd name="connsiteX0" fmla="*/ 276546 w 8193114"/>
              <a:gd name="connsiteY0" fmla="*/ 8851 h 5891431"/>
              <a:gd name="connsiteX1" fmla="*/ 8185691 w 8193114"/>
              <a:gd name="connsiteY1" fmla="*/ 1982598 h 5891431"/>
              <a:gd name="connsiteX2" fmla="*/ 8193114 w 8193114"/>
              <a:gd name="connsiteY2" fmla="*/ 4027907 h 5891431"/>
              <a:gd name="connsiteX3" fmla="*/ 6899139 w 8193114"/>
              <a:gd name="connsiteY3" fmla="*/ 5891431 h 5891431"/>
              <a:gd name="connsiteX4" fmla="*/ 2123577 w 8193114"/>
              <a:gd name="connsiteY4" fmla="*/ 5878222 h 5891431"/>
              <a:gd name="connsiteX5" fmla="*/ 309020 w 8193114"/>
              <a:gd name="connsiteY5" fmla="*/ 3813204 h 5891431"/>
              <a:gd name="connsiteX6" fmla="*/ 18600 w 8193114"/>
              <a:gd name="connsiteY6" fmla="*/ 3284154 h 5891431"/>
              <a:gd name="connsiteX7" fmla="*/ 0 w 8193114"/>
              <a:gd name="connsiteY7" fmla="*/ 144109 h 5891431"/>
              <a:gd name="connsiteX8" fmla="*/ 276546 w 8193114"/>
              <a:gd name="connsiteY8" fmla="*/ 8851 h 5891431"/>
              <a:gd name="connsiteX0" fmla="*/ 276546 w 8193114"/>
              <a:gd name="connsiteY0" fmla="*/ 18576 h 5901156"/>
              <a:gd name="connsiteX1" fmla="*/ 8185691 w 8193114"/>
              <a:gd name="connsiteY1" fmla="*/ 1992323 h 5901156"/>
              <a:gd name="connsiteX2" fmla="*/ 8193114 w 8193114"/>
              <a:gd name="connsiteY2" fmla="*/ 4037632 h 5901156"/>
              <a:gd name="connsiteX3" fmla="*/ 6899139 w 8193114"/>
              <a:gd name="connsiteY3" fmla="*/ 5901156 h 5901156"/>
              <a:gd name="connsiteX4" fmla="*/ 2123577 w 8193114"/>
              <a:gd name="connsiteY4" fmla="*/ 5887947 h 5901156"/>
              <a:gd name="connsiteX5" fmla="*/ 309020 w 8193114"/>
              <a:gd name="connsiteY5" fmla="*/ 3822929 h 5901156"/>
              <a:gd name="connsiteX6" fmla="*/ 18600 w 8193114"/>
              <a:gd name="connsiteY6" fmla="*/ 3293879 h 5901156"/>
              <a:gd name="connsiteX7" fmla="*/ 0 w 8193114"/>
              <a:gd name="connsiteY7" fmla="*/ 153834 h 5901156"/>
              <a:gd name="connsiteX8" fmla="*/ 276546 w 8193114"/>
              <a:gd name="connsiteY8" fmla="*/ 18576 h 5901156"/>
              <a:gd name="connsiteX0" fmla="*/ 276546 w 8193114"/>
              <a:gd name="connsiteY0" fmla="*/ 17428 h 5900008"/>
              <a:gd name="connsiteX1" fmla="*/ 8185691 w 8193114"/>
              <a:gd name="connsiteY1" fmla="*/ 1991175 h 5900008"/>
              <a:gd name="connsiteX2" fmla="*/ 8193114 w 8193114"/>
              <a:gd name="connsiteY2" fmla="*/ 4036484 h 5900008"/>
              <a:gd name="connsiteX3" fmla="*/ 6899139 w 8193114"/>
              <a:gd name="connsiteY3" fmla="*/ 5900008 h 5900008"/>
              <a:gd name="connsiteX4" fmla="*/ 2123577 w 8193114"/>
              <a:gd name="connsiteY4" fmla="*/ 5886799 h 5900008"/>
              <a:gd name="connsiteX5" fmla="*/ 309020 w 8193114"/>
              <a:gd name="connsiteY5" fmla="*/ 3821781 h 5900008"/>
              <a:gd name="connsiteX6" fmla="*/ 18600 w 8193114"/>
              <a:gd name="connsiteY6" fmla="*/ 3292731 h 5900008"/>
              <a:gd name="connsiteX7" fmla="*/ 0 w 8193114"/>
              <a:gd name="connsiteY7" fmla="*/ 152686 h 5900008"/>
              <a:gd name="connsiteX8" fmla="*/ 276546 w 8193114"/>
              <a:gd name="connsiteY8" fmla="*/ 17428 h 5900008"/>
              <a:gd name="connsiteX0" fmla="*/ 276546 w 8193114"/>
              <a:gd name="connsiteY0" fmla="*/ 33372 h 5915952"/>
              <a:gd name="connsiteX1" fmla="*/ 8185691 w 8193114"/>
              <a:gd name="connsiteY1" fmla="*/ 2007119 h 5915952"/>
              <a:gd name="connsiteX2" fmla="*/ 8193114 w 8193114"/>
              <a:gd name="connsiteY2" fmla="*/ 4052428 h 5915952"/>
              <a:gd name="connsiteX3" fmla="*/ 6899139 w 8193114"/>
              <a:gd name="connsiteY3" fmla="*/ 5915952 h 5915952"/>
              <a:gd name="connsiteX4" fmla="*/ 2123577 w 8193114"/>
              <a:gd name="connsiteY4" fmla="*/ 5902743 h 5915952"/>
              <a:gd name="connsiteX5" fmla="*/ 309020 w 8193114"/>
              <a:gd name="connsiteY5" fmla="*/ 3837725 h 5915952"/>
              <a:gd name="connsiteX6" fmla="*/ 18600 w 8193114"/>
              <a:gd name="connsiteY6" fmla="*/ 3308675 h 5915952"/>
              <a:gd name="connsiteX7" fmla="*/ 0 w 8193114"/>
              <a:gd name="connsiteY7" fmla="*/ 168630 h 5915952"/>
              <a:gd name="connsiteX8" fmla="*/ 276546 w 8193114"/>
              <a:gd name="connsiteY8" fmla="*/ 33372 h 5915952"/>
              <a:gd name="connsiteX0" fmla="*/ 276546 w 8193114"/>
              <a:gd name="connsiteY0" fmla="*/ 14294 h 5896874"/>
              <a:gd name="connsiteX1" fmla="*/ 8185691 w 8193114"/>
              <a:gd name="connsiteY1" fmla="*/ 1988041 h 5896874"/>
              <a:gd name="connsiteX2" fmla="*/ 8193114 w 8193114"/>
              <a:gd name="connsiteY2" fmla="*/ 4033350 h 5896874"/>
              <a:gd name="connsiteX3" fmla="*/ 6899139 w 8193114"/>
              <a:gd name="connsiteY3" fmla="*/ 5896874 h 5896874"/>
              <a:gd name="connsiteX4" fmla="*/ 2123577 w 8193114"/>
              <a:gd name="connsiteY4" fmla="*/ 5883665 h 5896874"/>
              <a:gd name="connsiteX5" fmla="*/ 309020 w 8193114"/>
              <a:gd name="connsiteY5" fmla="*/ 3818647 h 5896874"/>
              <a:gd name="connsiteX6" fmla="*/ 18600 w 8193114"/>
              <a:gd name="connsiteY6" fmla="*/ 3289597 h 5896874"/>
              <a:gd name="connsiteX7" fmla="*/ 0 w 8193114"/>
              <a:gd name="connsiteY7" fmla="*/ 149552 h 5896874"/>
              <a:gd name="connsiteX8" fmla="*/ 276546 w 8193114"/>
              <a:gd name="connsiteY8" fmla="*/ 14294 h 5896874"/>
              <a:gd name="connsiteX0" fmla="*/ 276546 w 8193114"/>
              <a:gd name="connsiteY0" fmla="*/ 20586 h 5903166"/>
              <a:gd name="connsiteX1" fmla="*/ 8185691 w 8193114"/>
              <a:gd name="connsiteY1" fmla="*/ 1994333 h 5903166"/>
              <a:gd name="connsiteX2" fmla="*/ 8193114 w 8193114"/>
              <a:gd name="connsiteY2" fmla="*/ 4039642 h 5903166"/>
              <a:gd name="connsiteX3" fmla="*/ 6899139 w 8193114"/>
              <a:gd name="connsiteY3" fmla="*/ 5903166 h 5903166"/>
              <a:gd name="connsiteX4" fmla="*/ 2123577 w 8193114"/>
              <a:gd name="connsiteY4" fmla="*/ 5889957 h 5903166"/>
              <a:gd name="connsiteX5" fmla="*/ 309020 w 8193114"/>
              <a:gd name="connsiteY5" fmla="*/ 3824939 h 5903166"/>
              <a:gd name="connsiteX6" fmla="*/ 18600 w 8193114"/>
              <a:gd name="connsiteY6" fmla="*/ 3295889 h 5903166"/>
              <a:gd name="connsiteX7" fmla="*/ 0 w 8193114"/>
              <a:gd name="connsiteY7" fmla="*/ 155844 h 5903166"/>
              <a:gd name="connsiteX8" fmla="*/ 276546 w 8193114"/>
              <a:gd name="connsiteY8" fmla="*/ 20586 h 5903166"/>
              <a:gd name="connsiteX0" fmla="*/ 276546 w 8193114"/>
              <a:gd name="connsiteY0" fmla="*/ 20586 h 5903166"/>
              <a:gd name="connsiteX1" fmla="*/ 8185691 w 8193114"/>
              <a:gd name="connsiteY1" fmla="*/ 1994333 h 5903166"/>
              <a:gd name="connsiteX2" fmla="*/ 8193114 w 8193114"/>
              <a:gd name="connsiteY2" fmla="*/ 4039642 h 5903166"/>
              <a:gd name="connsiteX3" fmla="*/ 6899139 w 8193114"/>
              <a:gd name="connsiteY3" fmla="*/ 5903166 h 5903166"/>
              <a:gd name="connsiteX4" fmla="*/ 2123577 w 8193114"/>
              <a:gd name="connsiteY4" fmla="*/ 5889957 h 5903166"/>
              <a:gd name="connsiteX5" fmla="*/ 309020 w 8193114"/>
              <a:gd name="connsiteY5" fmla="*/ 3824939 h 5903166"/>
              <a:gd name="connsiteX6" fmla="*/ 18600 w 8193114"/>
              <a:gd name="connsiteY6" fmla="*/ 3295889 h 5903166"/>
              <a:gd name="connsiteX7" fmla="*/ 0 w 8193114"/>
              <a:gd name="connsiteY7" fmla="*/ 155844 h 5903166"/>
              <a:gd name="connsiteX8" fmla="*/ 276546 w 8193114"/>
              <a:gd name="connsiteY8" fmla="*/ 20586 h 5903166"/>
              <a:gd name="connsiteX0" fmla="*/ 276546 w 8193114"/>
              <a:gd name="connsiteY0" fmla="*/ 62247 h 5944827"/>
              <a:gd name="connsiteX1" fmla="*/ 8185691 w 8193114"/>
              <a:gd name="connsiteY1" fmla="*/ 2035994 h 5944827"/>
              <a:gd name="connsiteX2" fmla="*/ 8193114 w 8193114"/>
              <a:gd name="connsiteY2" fmla="*/ 4081303 h 5944827"/>
              <a:gd name="connsiteX3" fmla="*/ 6899139 w 8193114"/>
              <a:gd name="connsiteY3" fmla="*/ 5944827 h 5944827"/>
              <a:gd name="connsiteX4" fmla="*/ 2123577 w 8193114"/>
              <a:gd name="connsiteY4" fmla="*/ 5931618 h 5944827"/>
              <a:gd name="connsiteX5" fmla="*/ 309020 w 8193114"/>
              <a:gd name="connsiteY5" fmla="*/ 3866600 h 5944827"/>
              <a:gd name="connsiteX6" fmla="*/ 18600 w 8193114"/>
              <a:gd name="connsiteY6" fmla="*/ 3337550 h 5944827"/>
              <a:gd name="connsiteX7" fmla="*/ 0 w 8193114"/>
              <a:gd name="connsiteY7" fmla="*/ 197505 h 5944827"/>
              <a:gd name="connsiteX8" fmla="*/ 276546 w 8193114"/>
              <a:gd name="connsiteY8" fmla="*/ 62247 h 5944827"/>
              <a:gd name="connsiteX0" fmla="*/ 276546 w 8193114"/>
              <a:gd name="connsiteY0" fmla="*/ 17865 h 5900445"/>
              <a:gd name="connsiteX1" fmla="*/ 8185691 w 8193114"/>
              <a:gd name="connsiteY1" fmla="*/ 1991612 h 5900445"/>
              <a:gd name="connsiteX2" fmla="*/ 8193114 w 8193114"/>
              <a:gd name="connsiteY2" fmla="*/ 4036921 h 5900445"/>
              <a:gd name="connsiteX3" fmla="*/ 6899139 w 8193114"/>
              <a:gd name="connsiteY3" fmla="*/ 5900445 h 5900445"/>
              <a:gd name="connsiteX4" fmla="*/ 2123577 w 8193114"/>
              <a:gd name="connsiteY4" fmla="*/ 5887236 h 5900445"/>
              <a:gd name="connsiteX5" fmla="*/ 309020 w 8193114"/>
              <a:gd name="connsiteY5" fmla="*/ 3822218 h 5900445"/>
              <a:gd name="connsiteX6" fmla="*/ 18600 w 8193114"/>
              <a:gd name="connsiteY6" fmla="*/ 3293168 h 5900445"/>
              <a:gd name="connsiteX7" fmla="*/ 0 w 8193114"/>
              <a:gd name="connsiteY7" fmla="*/ 153123 h 5900445"/>
              <a:gd name="connsiteX8" fmla="*/ 276546 w 8193114"/>
              <a:gd name="connsiteY8" fmla="*/ 17865 h 5900445"/>
              <a:gd name="connsiteX0" fmla="*/ 276546 w 8193114"/>
              <a:gd name="connsiteY0" fmla="*/ 17865 h 5900445"/>
              <a:gd name="connsiteX1" fmla="*/ 8185691 w 8193114"/>
              <a:gd name="connsiteY1" fmla="*/ 1991612 h 5900445"/>
              <a:gd name="connsiteX2" fmla="*/ 8193114 w 8193114"/>
              <a:gd name="connsiteY2" fmla="*/ 4036921 h 5900445"/>
              <a:gd name="connsiteX3" fmla="*/ 6899139 w 8193114"/>
              <a:gd name="connsiteY3" fmla="*/ 5900445 h 5900445"/>
              <a:gd name="connsiteX4" fmla="*/ 2123577 w 8193114"/>
              <a:gd name="connsiteY4" fmla="*/ 5887236 h 5900445"/>
              <a:gd name="connsiteX5" fmla="*/ 309020 w 8193114"/>
              <a:gd name="connsiteY5" fmla="*/ 3822218 h 5900445"/>
              <a:gd name="connsiteX6" fmla="*/ 18600 w 8193114"/>
              <a:gd name="connsiteY6" fmla="*/ 3293168 h 5900445"/>
              <a:gd name="connsiteX7" fmla="*/ 0 w 8193114"/>
              <a:gd name="connsiteY7" fmla="*/ 153123 h 5900445"/>
              <a:gd name="connsiteX8" fmla="*/ 276546 w 8193114"/>
              <a:gd name="connsiteY8" fmla="*/ 17865 h 5900445"/>
              <a:gd name="connsiteX0" fmla="*/ 276546 w 8193114"/>
              <a:gd name="connsiteY0" fmla="*/ 17865 h 5900445"/>
              <a:gd name="connsiteX1" fmla="*/ 8185691 w 8193114"/>
              <a:gd name="connsiteY1" fmla="*/ 1991612 h 5900445"/>
              <a:gd name="connsiteX2" fmla="*/ 8193114 w 8193114"/>
              <a:gd name="connsiteY2" fmla="*/ 4036921 h 5900445"/>
              <a:gd name="connsiteX3" fmla="*/ 6899139 w 8193114"/>
              <a:gd name="connsiteY3" fmla="*/ 5900445 h 5900445"/>
              <a:gd name="connsiteX4" fmla="*/ 2123577 w 8193114"/>
              <a:gd name="connsiteY4" fmla="*/ 5887236 h 5900445"/>
              <a:gd name="connsiteX5" fmla="*/ 309020 w 8193114"/>
              <a:gd name="connsiteY5" fmla="*/ 3822218 h 5900445"/>
              <a:gd name="connsiteX6" fmla="*/ 18600 w 8193114"/>
              <a:gd name="connsiteY6" fmla="*/ 3293168 h 5900445"/>
              <a:gd name="connsiteX7" fmla="*/ 0 w 8193114"/>
              <a:gd name="connsiteY7" fmla="*/ 153123 h 5900445"/>
              <a:gd name="connsiteX8" fmla="*/ 276546 w 8193114"/>
              <a:gd name="connsiteY8" fmla="*/ 17865 h 5900445"/>
              <a:gd name="connsiteX0" fmla="*/ 276546 w 8193114"/>
              <a:gd name="connsiteY0" fmla="*/ 14556 h 5897136"/>
              <a:gd name="connsiteX1" fmla="*/ 8185691 w 8193114"/>
              <a:gd name="connsiteY1" fmla="*/ 1988303 h 5897136"/>
              <a:gd name="connsiteX2" fmla="*/ 8193114 w 8193114"/>
              <a:gd name="connsiteY2" fmla="*/ 4033612 h 5897136"/>
              <a:gd name="connsiteX3" fmla="*/ 6899139 w 8193114"/>
              <a:gd name="connsiteY3" fmla="*/ 5897136 h 5897136"/>
              <a:gd name="connsiteX4" fmla="*/ 2123577 w 8193114"/>
              <a:gd name="connsiteY4" fmla="*/ 5883927 h 5897136"/>
              <a:gd name="connsiteX5" fmla="*/ 309020 w 8193114"/>
              <a:gd name="connsiteY5" fmla="*/ 3818909 h 5897136"/>
              <a:gd name="connsiteX6" fmla="*/ 18600 w 8193114"/>
              <a:gd name="connsiteY6" fmla="*/ 3289859 h 5897136"/>
              <a:gd name="connsiteX7" fmla="*/ 0 w 8193114"/>
              <a:gd name="connsiteY7" fmla="*/ 149814 h 5897136"/>
              <a:gd name="connsiteX8" fmla="*/ 276546 w 8193114"/>
              <a:gd name="connsiteY8" fmla="*/ 14556 h 5897136"/>
              <a:gd name="connsiteX0" fmla="*/ 276546 w 8193114"/>
              <a:gd name="connsiteY0" fmla="*/ 14556 h 5897136"/>
              <a:gd name="connsiteX1" fmla="*/ 8185691 w 8193114"/>
              <a:gd name="connsiteY1" fmla="*/ 1988303 h 5897136"/>
              <a:gd name="connsiteX2" fmla="*/ 8193114 w 8193114"/>
              <a:gd name="connsiteY2" fmla="*/ 4033612 h 5897136"/>
              <a:gd name="connsiteX3" fmla="*/ 6899139 w 8193114"/>
              <a:gd name="connsiteY3" fmla="*/ 5897136 h 5897136"/>
              <a:gd name="connsiteX4" fmla="*/ 2123577 w 8193114"/>
              <a:gd name="connsiteY4" fmla="*/ 5883927 h 5897136"/>
              <a:gd name="connsiteX5" fmla="*/ 309020 w 8193114"/>
              <a:gd name="connsiteY5" fmla="*/ 3818909 h 5897136"/>
              <a:gd name="connsiteX6" fmla="*/ 18600 w 8193114"/>
              <a:gd name="connsiteY6" fmla="*/ 3289859 h 5897136"/>
              <a:gd name="connsiteX7" fmla="*/ 0 w 8193114"/>
              <a:gd name="connsiteY7" fmla="*/ 149814 h 5897136"/>
              <a:gd name="connsiteX8" fmla="*/ 276546 w 8193114"/>
              <a:gd name="connsiteY8" fmla="*/ 14556 h 5897136"/>
              <a:gd name="connsiteX0" fmla="*/ 270196 w 8193114"/>
              <a:gd name="connsiteY0" fmla="*/ 13136 h 5908416"/>
              <a:gd name="connsiteX1" fmla="*/ 8185691 w 8193114"/>
              <a:gd name="connsiteY1" fmla="*/ 1999583 h 5908416"/>
              <a:gd name="connsiteX2" fmla="*/ 8193114 w 8193114"/>
              <a:gd name="connsiteY2" fmla="*/ 4044892 h 5908416"/>
              <a:gd name="connsiteX3" fmla="*/ 6899139 w 8193114"/>
              <a:gd name="connsiteY3" fmla="*/ 5908416 h 5908416"/>
              <a:gd name="connsiteX4" fmla="*/ 2123577 w 8193114"/>
              <a:gd name="connsiteY4" fmla="*/ 5895207 h 5908416"/>
              <a:gd name="connsiteX5" fmla="*/ 309020 w 8193114"/>
              <a:gd name="connsiteY5" fmla="*/ 3830189 h 5908416"/>
              <a:gd name="connsiteX6" fmla="*/ 18600 w 8193114"/>
              <a:gd name="connsiteY6" fmla="*/ 3301139 h 5908416"/>
              <a:gd name="connsiteX7" fmla="*/ 0 w 8193114"/>
              <a:gd name="connsiteY7" fmla="*/ 161094 h 5908416"/>
              <a:gd name="connsiteX8" fmla="*/ 270196 w 8193114"/>
              <a:gd name="connsiteY8" fmla="*/ 13136 h 5908416"/>
              <a:gd name="connsiteX0" fmla="*/ 270196 w 8193114"/>
              <a:gd name="connsiteY0" fmla="*/ 8433 h 5903713"/>
              <a:gd name="connsiteX1" fmla="*/ 8185691 w 8193114"/>
              <a:gd name="connsiteY1" fmla="*/ 1994880 h 5903713"/>
              <a:gd name="connsiteX2" fmla="*/ 8193114 w 8193114"/>
              <a:gd name="connsiteY2" fmla="*/ 4040189 h 5903713"/>
              <a:gd name="connsiteX3" fmla="*/ 6899139 w 8193114"/>
              <a:gd name="connsiteY3" fmla="*/ 5903713 h 5903713"/>
              <a:gd name="connsiteX4" fmla="*/ 2123577 w 8193114"/>
              <a:gd name="connsiteY4" fmla="*/ 5890504 h 5903713"/>
              <a:gd name="connsiteX5" fmla="*/ 309020 w 8193114"/>
              <a:gd name="connsiteY5" fmla="*/ 3825486 h 5903713"/>
              <a:gd name="connsiteX6" fmla="*/ 18600 w 8193114"/>
              <a:gd name="connsiteY6" fmla="*/ 3296436 h 5903713"/>
              <a:gd name="connsiteX7" fmla="*/ 0 w 8193114"/>
              <a:gd name="connsiteY7" fmla="*/ 156391 h 5903713"/>
              <a:gd name="connsiteX8" fmla="*/ 270196 w 8193114"/>
              <a:gd name="connsiteY8" fmla="*/ 8433 h 5903713"/>
              <a:gd name="connsiteX0" fmla="*/ 270196 w 8186251"/>
              <a:gd name="connsiteY0" fmla="*/ 8433 h 5903713"/>
              <a:gd name="connsiteX1" fmla="*/ 8185691 w 8186251"/>
              <a:gd name="connsiteY1" fmla="*/ 1994880 h 5903713"/>
              <a:gd name="connsiteX2" fmla="*/ 8183970 w 8186251"/>
              <a:gd name="connsiteY2" fmla="*/ 4104197 h 5903713"/>
              <a:gd name="connsiteX3" fmla="*/ 6899139 w 8186251"/>
              <a:gd name="connsiteY3" fmla="*/ 5903713 h 5903713"/>
              <a:gd name="connsiteX4" fmla="*/ 2123577 w 8186251"/>
              <a:gd name="connsiteY4" fmla="*/ 5890504 h 5903713"/>
              <a:gd name="connsiteX5" fmla="*/ 309020 w 8186251"/>
              <a:gd name="connsiteY5" fmla="*/ 3825486 h 5903713"/>
              <a:gd name="connsiteX6" fmla="*/ 18600 w 8186251"/>
              <a:gd name="connsiteY6" fmla="*/ 3296436 h 5903713"/>
              <a:gd name="connsiteX7" fmla="*/ 0 w 8186251"/>
              <a:gd name="connsiteY7" fmla="*/ 156391 h 5903713"/>
              <a:gd name="connsiteX8" fmla="*/ 270196 w 8186251"/>
              <a:gd name="connsiteY8" fmla="*/ 8433 h 5903713"/>
              <a:gd name="connsiteX0" fmla="*/ 270196 w 8186251"/>
              <a:gd name="connsiteY0" fmla="*/ 8433 h 5903713"/>
              <a:gd name="connsiteX1" fmla="*/ 8185691 w 8186251"/>
              <a:gd name="connsiteY1" fmla="*/ 1994880 h 5903713"/>
              <a:gd name="connsiteX2" fmla="*/ 8183970 w 8186251"/>
              <a:gd name="connsiteY2" fmla="*/ 4104197 h 5903713"/>
              <a:gd name="connsiteX3" fmla="*/ 6899139 w 8186251"/>
              <a:gd name="connsiteY3" fmla="*/ 5903713 h 5903713"/>
              <a:gd name="connsiteX4" fmla="*/ 1835577 w 8186251"/>
              <a:gd name="connsiteY4" fmla="*/ 5559304 h 5903713"/>
              <a:gd name="connsiteX5" fmla="*/ 309020 w 8186251"/>
              <a:gd name="connsiteY5" fmla="*/ 3825486 h 5903713"/>
              <a:gd name="connsiteX6" fmla="*/ 18600 w 8186251"/>
              <a:gd name="connsiteY6" fmla="*/ 3296436 h 5903713"/>
              <a:gd name="connsiteX7" fmla="*/ 0 w 8186251"/>
              <a:gd name="connsiteY7" fmla="*/ 156391 h 5903713"/>
              <a:gd name="connsiteX8" fmla="*/ 270196 w 8186251"/>
              <a:gd name="connsiteY8" fmla="*/ 8433 h 5903713"/>
              <a:gd name="connsiteX0" fmla="*/ 270196 w 8186251"/>
              <a:gd name="connsiteY0" fmla="*/ 8433 h 5579713"/>
              <a:gd name="connsiteX1" fmla="*/ 8185691 w 8186251"/>
              <a:gd name="connsiteY1" fmla="*/ 1994880 h 5579713"/>
              <a:gd name="connsiteX2" fmla="*/ 8183970 w 8186251"/>
              <a:gd name="connsiteY2" fmla="*/ 4104197 h 5579713"/>
              <a:gd name="connsiteX3" fmla="*/ 7136739 w 8186251"/>
              <a:gd name="connsiteY3" fmla="*/ 5579713 h 5579713"/>
              <a:gd name="connsiteX4" fmla="*/ 1835577 w 8186251"/>
              <a:gd name="connsiteY4" fmla="*/ 5559304 h 5579713"/>
              <a:gd name="connsiteX5" fmla="*/ 309020 w 8186251"/>
              <a:gd name="connsiteY5" fmla="*/ 3825486 h 5579713"/>
              <a:gd name="connsiteX6" fmla="*/ 18600 w 8186251"/>
              <a:gd name="connsiteY6" fmla="*/ 3296436 h 5579713"/>
              <a:gd name="connsiteX7" fmla="*/ 0 w 8186251"/>
              <a:gd name="connsiteY7" fmla="*/ 156391 h 5579713"/>
              <a:gd name="connsiteX8" fmla="*/ 270196 w 8186251"/>
              <a:gd name="connsiteY8" fmla="*/ 8433 h 5579713"/>
              <a:gd name="connsiteX0" fmla="*/ 270196 w 8183970"/>
              <a:gd name="connsiteY0" fmla="*/ 8433 h 5579713"/>
              <a:gd name="connsiteX1" fmla="*/ 7948091 w 8183970"/>
              <a:gd name="connsiteY1" fmla="*/ 1937280 h 5579713"/>
              <a:gd name="connsiteX2" fmla="*/ 8183970 w 8183970"/>
              <a:gd name="connsiteY2" fmla="*/ 4104197 h 5579713"/>
              <a:gd name="connsiteX3" fmla="*/ 7136739 w 8183970"/>
              <a:gd name="connsiteY3" fmla="*/ 5579713 h 5579713"/>
              <a:gd name="connsiteX4" fmla="*/ 1835577 w 8183970"/>
              <a:gd name="connsiteY4" fmla="*/ 5559304 h 5579713"/>
              <a:gd name="connsiteX5" fmla="*/ 309020 w 8183970"/>
              <a:gd name="connsiteY5" fmla="*/ 3825486 h 5579713"/>
              <a:gd name="connsiteX6" fmla="*/ 18600 w 8183970"/>
              <a:gd name="connsiteY6" fmla="*/ 3296436 h 5579713"/>
              <a:gd name="connsiteX7" fmla="*/ 0 w 8183970"/>
              <a:gd name="connsiteY7" fmla="*/ 156391 h 5579713"/>
              <a:gd name="connsiteX8" fmla="*/ 270196 w 8183970"/>
              <a:gd name="connsiteY8" fmla="*/ 8433 h 5579713"/>
              <a:gd name="connsiteX0" fmla="*/ 270196 w 7960770"/>
              <a:gd name="connsiteY0" fmla="*/ 8433 h 5579713"/>
              <a:gd name="connsiteX1" fmla="*/ 7948091 w 7960770"/>
              <a:gd name="connsiteY1" fmla="*/ 1937280 h 5579713"/>
              <a:gd name="connsiteX2" fmla="*/ 7960770 w 7960770"/>
              <a:gd name="connsiteY2" fmla="*/ 4428197 h 5579713"/>
              <a:gd name="connsiteX3" fmla="*/ 7136739 w 7960770"/>
              <a:gd name="connsiteY3" fmla="*/ 5579713 h 5579713"/>
              <a:gd name="connsiteX4" fmla="*/ 1835577 w 7960770"/>
              <a:gd name="connsiteY4" fmla="*/ 5559304 h 5579713"/>
              <a:gd name="connsiteX5" fmla="*/ 309020 w 7960770"/>
              <a:gd name="connsiteY5" fmla="*/ 3825486 h 5579713"/>
              <a:gd name="connsiteX6" fmla="*/ 18600 w 7960770"/>
              <a:gd name="connsiteY6" fmla="*/ 3296436 h 5579713"/>
              <a:gd name="connsiteX7" fmla="*/ 0 w 7960770"/>
              <a:gd name="connsiteY7" fmla="*/ 156391 h 5579713"/>
              <a:gd name="connsiteX8" fmla="*/ 270196 w 7960770"/>
              <a:gd name="connsiteY8" fmla="*/ 8433 h 5579713"/>
              <a:gd name="connsiteX0" fmla="*/ 270196 w 7960770"/>
              <a:gd name="connsiteY0" fmla="*/ 8433 h 5579713"/>
              <a:gd name="connsiteX1" fmla="*/ 7948091 w 7960770"/>
              <a:gd name="connsiteY1" fmla="*/ 1937280 h 5579713"/>
              <a:gd name="connsiteX2" fmla="*/ 7960770 w 7960770"/>
              <a:gd name="connsiteY2" fmla="*/ 4428197 h 5579713"/>
              <a:gd name="connsiteX3" fmla="*/ 7136739 w 7960770"/>
              <a:gd name="connsiteY3" fmla="*/ 5579713 h 5579713"/>
              <a:gd name="connsiteX4" fmla="*/ 1694175 w 7960770"/>
              <a:gd name="connsiteY4" fmla="*/ 5380195 h 5579713"/>
              <a:gd name="connsiteX5" fmla="*/ 309020 w 7960770"/>
              <a:gd name="connsiteY5" fmla="*/ 3825486 h 5579713"/>
              <a:gd name="connsiteX6" fmla="*/ 18600 w 7960770"/>
              <a:gd name="connsiteY6" fmla="*/ 3296436 h 5579713"/>
              <a:gd name="connsiteX7" fmla="*/ 0 w 7960770"/>
              <a:gd name="connsiteY7" fmla="*/ 156391 h 5579713"/>
              <a:gd name="connsiteX8" fmla="*/ 270196 w 7960770"/>
              <a:gd name="connsiteY8" fmla="*/ 8433 h 5579713"/>
              <a:gd name="connsiteX0" fmla="*/ 270196 w 7960770"/>
              <a:gd name="connsiteY0" fmla="*/ 8433 h 5400604"/>
              <a:gd name="connsiteX1" fmla="*/ 7948091 w 7960770"/>
              <a:gd name="connsiteY1" fmla="*/ 1937280 h 5400604"/>
              <a:gd name="connsiteX2" fmla="*/ 7960770 w 7960770"/>
              <a:gd name="connsiteY2" fmla="*/ 4428197 h 5400604"/>
              <a:gd name="connsiteX3" fmla="*/ 7268714 w 7960770"/>
              <a:gd name="connsiteY3" fmla="*/ 5400604 h 5400604"/>
              <a:gd name="connsiteX4" fmla="*/ 1694175 w 7960770"/>
              <a:gd name="connsiteY4" fmla="*/ 5380195 h 5400604"/>
              <a:gd name="connsiteX5" fmla="*/ 309020 w 7960770"/>
              <a:gd name="connsiteY5" fmla="*/ 3825486 h 5400604"/>
              <a:gd name="connsiteX6" fmla="*/ 18600 w 7960770"/>
              <a:gd name="connsiteY6" fmla="*/ 3296436 h 5400604"/>
              <a:gd name="connsiteX7" fmla="*/ 0 w 7960770"/>
              <a:gd name="connsiteY7" fmla="*/ 156391 h 5400604"/>
              <a:gd name="connsiteX8" fmla="*/ 270196 w 7960770"/>
              <a:gd name="connsiteY8" fmla="*/ 8433 h 5400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960770" h="5400604">
                <a:moveTo>
                  <a:pt x="270196" y="8433"/>
                </a:moveTo>
                <a:lnTo>
                  <a:pt x="7948091" y="1937280"/>
                </a:lnTo>
                <a:cubicBezTo>
                  <a:pt x="7950565" y="2615737"/>
                  <a:pt x="7958296" y="3749740"/>
                  <a:pt x="7960770" y="4428197"/>
                </a:cubicBezTo>
                <a:lnTo>
                  <a:pt x="7268714" y="5400604"/>
                </a:lnTo>
                <a:lnTo>
                  <a:pt x="1694175" y="5380195"/>
                </a:lnTo>
                <a:lnTo>
                  <a:pt x="309020" y="3825486"/>
                </a:lnTo>
                <a:cubicBezTo>
                  <a:pt x="58218" y="3553257"/>
                  <a:pt x="36245" y="3529933"/>
                  <a:pt x="18600" y="3296436"/>
                </a:cubicBezTo>
                <a:cubicBezTo>
                  <a:pt x="12400" y="2249754"/>
                  <a:pt x="6200" y="917323"/>
                  <a:pt x="0" y="156391"/>
                </a:cubicBezTo>
                <a:cubicBezTo>
                  <a:pt x="22536" y="40840"/>
                  <a:pt x="70892" y="-24258"/>
                  <a:pt x="270196" y="8433"/>
                </a:cubicBezTo>
                <a:close/>
              </a:path>
            </a:pathLst>
          </a:custGeom>
          <a:blipFill>
            <a:blip r:embed="rId4" cstate="screen">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2" name="Slide Number Placeholder 2">
            <a:extLst>
              <a:ext uri="{FF2B5EF4-FFF2-40B4-BE49-F238E27FC236}">
                <a16:creationId xmlns:a16="http://schemas.microsoft.com/office/drawing/2014/main" id="{ECE0D60F-CD43-EA41-8A59-26285821A678}"/>
              </a:ext>
            </a:extLst>
          </p:cNvPr>
          <p:cNvSpPr>
            <a:spLocks noGrp="1"/>
          </p:cNvSpPr>
          <p:nvPr userDrawn="1">
            <p:ph type="sldNum" sz="quarter" idx="10"/>
          </p:nvPr>
        </p:nvSpPr>
        <p:spPr>
          <a:xfrm>
            <a:off x="359999" y="6264872"/>
            <a:ext cx="360000" cy="360000"/>
          </a:xfrm>
          <a:prstGeom prst="rect">
            <a:avLst/>
          </a:prstGeom>
        </p:spPr>
        <p:txBody>
          <a:bodyPr/>
          <a:lstStyle>
            <a:lvl1pPr>
              <a:defRPr>
                <a:solidFill>
                  <a:schemeClr val="bg1"/>
                </a:solidFill>
              </a:defRPr>
            </a:lvl1pPr>
          </a:lstStyle>
          <a:p>
            <a:fld id="{18A41853-EF22-D446-BDBC-A7CF3FE93503}" type="slidenum">
              <a:rPr lang="en-US" smtClean="0"/>
              <a:pPr/>
              <a:t>‹#›</a:t>
            </a:fld>
            <a:endParaRPr lang="en-US" dirty="0"/>
          </a:p>
        </p:txBody>
      </p:sp>
      <p:sp>
        <p:nvSpPr>
          <p:cNvPr id="23" name="Slide Number Placeholder 5">
            <a:extLst>
              <a:ext uri="{FF2B5EF4-FFF2-40B4-BE49-F238E27FC236}">
                <a16:creationId xmlns:a16="http://schemas.microsoft.com/office/drawing/2014/main" id="{DA96A7F3-076E-B54D-817B-35746EEE8F42}"/>
              </a:ext>
            </a:extLst>
          </p:cNvPr>
          <p:cNvSpPr txBox="1">
            <a:spLocks/>
          </p:cNvSpPr>
          <p:nvPr userDrawn="1"/>
        </p:nvSpPr>
        <p:spPr>
          <a:xfrm>
            <a:off x="359999" y="6264872"/>
            <a:ext cx="360000" cy="360000"/>
          </a:xfrm>
          <a:prstGeom prst="rect">
            <a:avLst/>
          </a:prstGeom>
        </p:spPr>
        <p:txBody>
          <a:bodyPr vert="horz" lIns="91440" tIns="45720" rIns="91440" bIns="45720" rtlCol="0" anchor="ctr"/>
          <a:lstStyle>
            <a:defPPr>
              <a:defRPr lang="en-US"/>
            </a:defPPr>
            <a:lvl1pPr marL="0" algn="l" defTabSz="914400" rtl="0" eaLnBrk="1" latinLnBrk="0" hangingPunct="1">
              <a:defRPr sz="800" b="0" i="0" kern="1200">
                <a:solidFill>
                  <a:schemeClr val="tx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8A41853-EF22-D446-BDBC-A7CF3FE93503}" type="slidenum">
              <a:rPr lang="en-US" smtClean="0">
                <a:solidFill>
                  <a:schemeClr val="bg1"/>
                </a:solidFill>
              </a:rPr>
              <a:pPr/>
              <a:t>‹#›</a:t>
            </a:fld>
            <a:endParaRPr lang="en-US" dirty="0">
              <a:solidFill>
                <a:schemeClr val="bg1"/>
              </a:solidFill>
            </a:endParaRPr>
          </a:p>
        </p:txBody>
      </p:sp>
      <p:sp>
        <p:nvSpPr>
          <p:cNvPr id="12" name="TextBox 11">
            <a:extLst>
              <a:ext uri="{FF2B5EF4-FFF2-40B4-BE49-F238E27FC236}">
                <a16:creationId xmlns:a16="http://schemas.microsoft.com/office/drawing/2014/main" id="{609D1CEA-B97E-D544-AC6A-5F0AE5FC8F73}"/>
              </a:ext>
            </a:extLst>
          </p:cNvPr>
          <p:cNvSpPr txBox="1"/>
          <p:nvPr userDrawn="1"/>
        </p:nvSpPr>
        <p:spPr>
          <a:xfrm>
            <a:off x="720000" y="6336000"/>
            <a:ext cx="5400000" cy="216000"/>
          </a:xfrm>
          <a:prstGeom prst="rect">
            <a:avLst/>
          </a:prstGeom>
          <a:noFill/>
        </p:spPr>
        <p:txBody>
          <a:bodyPr wrap="square" lIns="90000" rtlCol="0" anchor="ctr" anchorCtr="0">
            <a:spAutoFit/>
          </a:bodyPr>
          <a:lstStyle/>
          <a:p>
            <a:r>
              <a:rPr lang="en-GB" sz="800" dirty="0">
                <a:solidFill>
                  <a:schemeClr val="bg1"/>
                </a:solidFill>
                <a:latin typeface="Arial" panose="020B0604020202020204" pitchFamily="34" charset="0"/>
                <a:ea typeface="MS PGothic" pitchFamily="34" charset="-128"/>
                <a:cs typeface="Arial" panose="020B0604020202020204" pitchFamily="34" charset="0"/>
              </a:rPr>
              <a:t>AIA confidential and proprietary information. Not for distribution.  </a:t>
            </a:r>
            <a:endParaRPr lang="en-US" sz="800" b="0" dirty="0">
              <a:solidFill>
                <a:schemeClr val="bg1"/>
              </a:solidFill>
            </a:endParaRPr>
          </a:p>
        </p:txBody>
      </p:sp>
      <p:sp>
        <p:nvSpPr>
          <p:cNvPr id="10" name="TextBox 9">
            <a:extLst>
              <a:ext uri="{FF2B5EF4-FFF2-40B4-BE49-F238E27FC236}">
                <a16:creationId xmlns:a16="http://schemas.microsoft.com/office/drawing/2014/main" id="{11A0048E-79BF-A049-B68B-C56670BF0E5D}"/>
              </a:ext>
            </a:extLst>
          </p:cNvPr>
          <p:cNvSpPr txBox="1"/>
          <p:nvPr userDrawn="1"/>
        </p:nvSpPr>
        <p:spPr>
          <a:xfrm>
            <a:off x="-1170000" y="2440557"/>
            <a:ext cx="1052488" cy="1785104"/>
          </a:xfrm>
          <a:prstGeom prst="rect">
            <a:avLst/>
          </a:prstGeom>
          <a:solidFill>
            <a:schemeClr val="bg1"/>
          </a:solidFill>
        </p:spPr>
        <p:txBody>
          <a:bodyPr wrap="square" rtlCol="0">
            <a:spAutoFit/>
          </a:bodyPr>
          <a:lstStyle/>
          <a:p>
            <a:pPr algn="l"/>
            <a:r>
              <a:rPr lang="en-US" sz="1000" dirty="0">
                <a:solidFill>
                  <a:srgbClr val="333D47"/>
                </a:solidFill>
                <a:latin typeface="Arial" panose="020B0604020202020204" pitchFamily="34" charset="0"/>
                <a:cs typeface="Arial" panose="020B0604020202020204" pitchFamily="34" charset="0"/>
              </a:rPr>
              <a:t>The image can be replaced here and master view</a:t>
            </a:r>
          </a:p>
          <a:p>
            <a:pPr algn="l"/>
            <a:endParaRPr lang="en-US" sz="1000" dirty="0">
              <a:solidFill>
                <a:srgbClr val="333D47"/>
              </a:solidFill>
              <a:latin typeface="Arial" panose="020B0604020202020204" pitchFamily="34" charset="0"/>
              <a:cs typeface="Arial" panose="020B0604020202020204" pitchFamily="34" charset="0"/>
            </a:endParaRPr>
          </a:p>
          <a:p>
            <a:pPr algn="l"/>
            <a:r>
              <a:rPr lang="en-GB" sz="1000" dirty="0">
                <a:latin typeface="Helvetica Neue" panose="02000503000000020004" pitchFamily="2" charset="0"/>
              </a:rPr>
              <a:t>Please </a:t>
            </a:r>
            <a:r>
              <a:rPr lang="en-GB" sz="1000" b="1" dirty="0">
                <a:latin typeface="Helvetica Neue" panose="02000503000000020004" pitchFamily="2" charset="0"/>
              </a:rPr>
              <a:t>do not </a:t>
            </a:r>
            <a:r>
              <a:rPr lang="en-GB" sz="1000" dirty="0">
                <a:latin typeface="Helvetica Neue" panose="02000503000000020004" pitchFamily="2" charset="0"/>
              </a:rPr>
              <a:t>use any internal photo competition participants’ images</a:t>
            </a:r>
            <a:endParaRPr lang="en-US" sz="1000" dirty="0">
              <a:solidFill>
                <a:srgbClr val="333D47"/>
              </a:solidFill>
            </a:endParaRPr>
          </a:p>
        </p:txBody>
      </p:sp>
      <p:pic>
        <p:nvPicPr>
          <p:cNvPr id="13" name="Graphic 12">
            <a:extLst>
              <a:ext uri="{FF2B5EF4-FFF2-40B4-BE49-F238E27FC236}">
                <a16:creationId xmlns:a16="http://schemas.microsoft.com/office/drawing/2014/main" id="{2863ABB7-5747-0E4C-AA4F-367253C37E8A}"/>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60000" y="360000"/>
            <a:ext cx="1828800" cy="660400"/>
          </a:xfrm>
          <a:prstGeom prst="rect">
            <a:avLst/>
          </a:prstGeom>
        </p:spPr>
      </p:pic>
    </p:spTree>
    <p:extLst>
      <p:ext uri="{BB962C8B-B14F-4D97-AF65-F5344CB8AC3E}">
        <p14:creationId xmlns:p14="http://schemas.microsoft.com/office/powerpoint/2010/main" val="28878678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AIA_Copy_Re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30FC5B1-0391-3048-AC42-6AF691245D10}"/>
              </a:ext>
            </a:extLst>
          </p:cNvPr>
          <p:cNvSpPr/>
          <p:nvPr userDrawn="1"/>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phic 2">
            <a:extLst>
              <a:ext uri="{FF2B5EF4-FFF2-40B4-BE49-F238E27FC236}">
                <a16:creationId xmlns:a16="http://schemas.microsoft.com/office/drawing/2014/main" id="{F8B2A7D5-49A2-7C45-BA2B-85747CF00801}"/>
              </a:ext>
            </a:extLst>
          </p:cNvPr>
          <p:cNvPicPr>
            <a:picLocks noChangeAspect="1"/>
          </p:cNvPicPr>
          <p:nvPr userDrawn="1"/>
        </p:nvPicPr>
        <p:blipFill rotWithShape="1">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l="13760" b="26020"/>
          <a:stretch/>
        </p:blipFill>
        <p:spPr>
          <a:xfrm flipH="1">
            <a:off x="8928170" y="2968265"/>
            <a:ext cx="3263830" cy="3889735"/>
          </a:xfrm>
          <a:prstGeom prst="rect">
            <a:avLst/>
          </a:prstGeom>
        </p:spPr>
      </p:pic>
      <p:sp>
        <p:nvSpPr>
          <p:cNvPr id="10" name="Slide Number Placeholder 2">
            <a:extLst>
              <a:ext uri="{FF2B5EF4-FFF2-40B4-BE49-F238E27FC236}">
                <a16:creationId xmlns:a16="http://schemas.microsoft.com/office/drawing/2014/main" id="{15BCC1E8-DBEF-AF43-A596-2EDF3509C7F3}"/>
              </a:ext>
            </a:extLst>
          </p:cNvPr>
          <p:cNvSpPr>
            <a:spLocks noGrp="1"/>
          </p:cNvSpPr>
          <p:nvPr>
            <p:ph type="sldNum" sz="quarter" idx="13"/>
          </p:nvPr>
        </p:nvSpPr>
        <p:spPr>
          <a:xfrm>
            <a:off x="359999" y="6264872"/>
            <a:ext cx="360000" cy="360000"/>
          </a:xfrm>
          <a:prstGeom prst="rect">
            <a:avLst/>
          </a:prstGeom>
        </p:spPr>
        <p:txBody>
          <a:bodyPr/>
          <a:lstStyle>
            <a:lvl1pPr>
              <a:defRPr>
                <a:solidFill>
                  <a:schemeClr val="bg1"/>
                </a:solidFill>
              </a:defRPr>
            </a:lvl1pPr>
          </a:lstStyle>
          <a:p>
            <a:fld id="{18A41853-EF22-D446-BDBC-A7CF3FE93503}" type="slidenum">
              <a:rPr lang="en-US" smtClean="0"/>
              <a:pPr/>
              <a:t>‹#›</a:t>
            </a:fld>
            <a:endParaRPr lang="en-US" dirty="0"/>
          </a:p>
        </p:txBody>
      </p:sp>
      <p:sp>
        <p:nvSpPr>
          <p:cNvPr id="11" name="Slide Number Placeholder 5">
            <a:extLst>
              <a:ext uri="{FF2B5EF4-FFF2-40B4-BE49-F238E27FC236}">
                <a16:creationId xmlns:a16="http://schemas.microsoft.com/office/drawing/2014/main" id="{D8CDB758-CEB0-5148-B635-E100D47F31F1}"/>
              </a:ext>
            </a:extLst>
          </p:cNvPr>
          <p:cNvSpPr txBox="1">
            <a:spLocks/>
          </p:cNvSpPr>
          <p:nvPr userDrawn="1"/>
        </p:nvSpPr>
        <p:spPr>
          <a:xfrm>
            <a:off x="359999" y="6264872"/>
            <a:ext cx="360000" cy="360000"/>
          </a:xfrm>
          <a:prstGeom prst="rect">
            <a:avLst/>
          </a:prstGeom>
        </p:spPr>
        <p:txBody>
          <a:bodyPr vert="horz" lIns="91440" tIns="45720" rIns="91440" bIns="45720" rtlCol="0" anchor="ctr"/>
          <a:lstStyle>
            <a:defPPr>
              <a:defRPr lang="en-US"/>
            </a:defPPr>
            <a:lvl1pPr marL="0" algn="l" defTabSz="914400" rtl="0" eaLnBrk="1" latinLnBrk="0" hangingPunct="1">
              <a:defRPr sz="800" b="0" i="0" kern="1200">
                <a:solidFill>
                  <a:schemeClr val="tx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8A41853-EF22-D446-BDBC-A7CF3FE93503}" type="slidenum">
              <a:rPr lang="en-US" smtClean="0">
                <a:solidFill>
                  <a:schemeClr val="bg1"/>
                </a:solidFill>
              </a:rPr>
              <a:pPr/>
              <a:t>‹#›</a:t>
            </a:fld>
            <a:endParaRPr lang="en-US" dirty="0">
              <a:solidFill>
                <a:schemeClr val="bg1"/>
              </a:solidFill>
            </a:endParaRPr>
          </a:p>
        </p:txBody>
      </p:sp>
      <p:sp>
        <p:nvSpPr>
          <p:cNvPr id="6" name="Text Placeholder 5">
            <a:extLst>
              <a:ext uri="{FF2B5EF4-FFF2-40B4-BE49-F238E27FC236}">
                <a16:creationId xmlns:a16="http://schemas.microsoft.com/office/drawing/2014/main" id="{AB988360-6283-4346-BCB3-A904CEACB901}"/>
              </a:ext>
            </a:extLst>
          </p:cNvPr>
          <p:cNvSpPr>
            <a:spLocks noGrp="1"/>
          </p:cNvSpPr>
          <p:nvPr>
            <p:ph type="body" sz="quarter" idx="14" hasCustomPrompt="1"/>
          </p:nvPr>
        </p:nvSpPr>
        <p:spPr>
          <a:xfrm>
            <a:off x="359999" y="1800000"/>
            <a:ext cx="3600000" cy="2635250"/>
          </a:xfrm>
        </p:spPr>
        <p:txBody>
          <a:bodyPr>
            <a:noAutofit/>
          </a:bodyPr>
          <a:lstStyle>
            <a:lvl1pPr marL="0" marR="0" indent="0" algn="l" defTabSz="914400" rtl="0" eaLnBrk="1" fontAlgn="auto" latinLnBrk="0" hangingPunct="1">
              <a:lnSpc>
                <a:spcPct val="100000"/>
              </a:lnSpc>
              <a:spcBef>
                <a:spcPts val="1200"/>
              </a:spcBef>
              <a:spcAft>
                <a:spcPts val="0"/>
              </a:spcAft>
              <a:buClrTx/>
              <a:buSzTx/>
              <a:buFont typeface="Arial" panose="020B0604020202020204" pitchFamily="34" charset="0"/>
              <a:buNone/>
              <a:tabLst/>
              <a:defRPr sz="1600">
                <a:solidFill>
                  <a:schemeClr val="bg1"/>
                </a:solidFill>
              </a:defRPr>
            </a:lvl1pPr>
            <a:lvl2pPr>
              <a:defRPr sz="1600"/>
            </a:lvl2pPr>
            <a:lvl3pPr>
              <a:defRPr sz="1600"/>
            </a:lvl3pPr>
            <a:lvl4pPr>
              <a:defRPr sz="1600"/>
            </a:lvl4pPr>
            <a:lvl5pPr>
              <a:defRPr sz="1600"/>
            </a:lvl5pPr>
          </a:lstStyle>
          <a:p>
            <a:pPr marL="0" marR="0" lvl="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lang="en-GB" dirty="0" err="1"/>
              <a:t>Bodycopy</a:t>
            </a:r>
            <a:r>
              <a:rPr lang="en-GB" dirty="0"/>
              <a:t> to be inserted here and in here. </a:t>
            </a:r>
            <a:r>
              <a:rPr lang="en-GB" dirty="0" err="1"/>
              <a:t>Bodycopy</a:t>
            </a:r>
            <a:r>
              <a:rPr lang="en-GB" dirty="0"/>
              <a:t> to be inserted here and in here. </a:t>
            </a:r>
            <a:r>
              <a:rPr lang="en-GB" dirty="0" err="1"/>
              <a:t>Bodycopy</a:t>
            </a:r>
            <a:r>
              <a:rPr lang="en-GB" dirty="0"/>
              <a:t> to be inserted here and in here. </a:t>
            </a:r>
            <a:r>
              <a:rPr lang="en-GB" dirty="0" err="1"/>
              <a:t>Bodycopy</a:t>
            </a:r>
            <a:r>
              <a:rPr lang="en-GB" dirty="0"/>
              <a:t> to be inserted here and in here. </a:t>
            </a:r>
          </a:p>
        </p:txBody>
      </p:sp>
      <p:sp>
        <p:nvSpPr>
          <p:cNvPr id="14" name="Text Placeholder 5">
            <a:extLst>
              <a:ext uri="{FF2B5EF4-FFF2-40B4-BE49-F238E27FC236}">
                <a16:creationId xmlns:a16="http://schemas.microsoft.com/office/drawing/2014/main" id="{E0F591B9-C0BB-4E4F-BC75-97F20CFE4BE8}"/>
              </a:ext>
            </a:extLst>
          </p:cNvPr>
          <p:cNvSpPr>
            <a:spLocks noGrp="1"/>
          </p:cNvSpPr>
          <p:nvPr>
            <p:ph type="body" sz="quarter" idx="15" hasCustomPrompt="1"/>
          </p:nvPr>
        </p:nvSpPr>
        <p:spPr>
          <a:xfrm>
            <a:off x="4237200" y="1800000"/>
            <a:ext cx="3600000" cy="2635250"/>
          </a:xfrm>
        </p:spPr>
        <p:txBody>
          <a:bodyPr>
            <a:noAutofit/>
          </a:bodyPr>
          <a:lstStyle>
            <a:lvl1pPr marL="0" marR="0" indent="0" algn="l" defTabSz="914400" rtl="0" eaLnBrk="1" fontAlgn="auto" latinLnBrk="0" hangingPunct="1">
              <a:lnSpc>
                <a:spcPct val="100000"/>
              </a:lnSpc>
              <a:spcBef>
                <a:spcPts val="1200"/>
              </a:spcBef>
              <a:spcAft>
                <a:spcPts val="0"/>
              </a:spcAft>
              <a:buClrTx/>
              <a:buSzTx/>
              <a:buFont typeface="Arial" panose="020B0604020202020204" pitchFamily="34" charset="0"/>
              <a:buNone/>
              <a:tabLst/>
              <a:defRPr sz="1600">
                <a:solidFill>
                  <a:schemeClr val="bg1"/>
                </a:solidFill>
              </a:defRPr>
            </a:lvl1pPr>
            <a:lvl2pPr>
              <a:defRPr sz="1600"/>
            </a:lvl2pPr>
            <a:lvl3pPr>
              <a:defRPr sz="1600"/>
            </a:lvl3pPr>
            <a:lvl4pPr>
              <a:defRPr sz="1600"/>
            </a:lvl4pPr>
            <a:lvl5pPr>
              <a:defRPr sz="1600"/>
            </a:lvl5pPr>
          </a:lstStyle>
          <a:p>
            <a:pPr marL="0" marR="0" lvl="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lang="en-GB" dirty="0" err="1"/>
              <a:t>Bodycopy</a:t>
            </a:r>
            <a:r>
              <a:rPr lang="en-GB" dirty="0"/>
              <a:t> to be inserted here and in here. </a:t>
            </a:r>
            <a:r>
              <a:rPr lang="en-GB" dirty="0" err="1"/>
              <a:t>Bodycopy</a:t>
            </a:r>
            <a:r>
              <a:rPr lang="en-GB" dirty="0"/>
              <a:t> to be inserted here and in here. </a:t>
            </a:r>
            <a:r>
              <a:rPr lang="en-GB" dirty="0" err="1"/>
              <a:t>Bodycopy</a:t>
            </a:r>
            <a:r>
              <a:rPr lang="en-GB" dirty="0"/>
              <a:t> to be inserted here and in here. </a:t>
            </a:r>
            <a:r>
              <a:rPr lang="en-GB" dirty="0" err="1"/>
              <a:t>Bodycopy</a:t>
            </a:r>
            <a:r>
              <a:rPr lang="en-GB" dirty="0"/>
              <a:t> to be inserted here and in here. </a:t>
            </a:r>
            <a:endParaRPr lang="en-US" dirty="0"/>
          </a:p>
        </p:txBody>
      </p:sp>
      <p:sp>
        <p:nvSpPr>
          <p:cNvPr id="13" name="TextBox 12">
            <a:extLst>
              <a:ext uri="{FF2B5EF4-FFF2-40B4-BE49-F238E27FC236}">
                <a16:creationId xmlns:a16="http://schemas.microsoft.com/office/drawing/2014/main" id="{DCAF9A47-CB8F-A84F-9AEB-722A7CFB67AE}"/>
              </a:ext>
            </a:extLst>
          </p:cNvPr>
          <p:cNvSpPr txBox="1"/>
          <p:nvPr userDrawn="1"/>
        </p:nvSpPr>
        <p:spPr>
          <a:xfrm>
            <a:off x="720000" y="6336000"/>
            <a:ext cx="5400000" cy="216000"/>
          </a:xfrm>
          <a:prstGeom prst="rect">
            <a:avLst/>
          </a:prstGeom>
          <a:noFill/>
        </p:spPr>
        <p:txBody>
          <a:bodyPr wrap="square" lIns="90000" rtlCol="0" anchor="ctr" anchorCtr="0">
            <a:spAutoFit/>
          </a:bodyPr>
          <a:lstStyle/>
          <a:p>
            <a:r>
              <a:rPr lang="en-GB" sz="800" b="0" i="0" dirty="0">
                <a:solidFill>
                  <a:schemeClr val="bg1"/>
                </a:solidFill>
                <a:latin typeface="Arial" panose="020B0604020202020204" pitchFamily="34" charset="0"/>
                <a:ea typeface="MS PGothic" pitchFamily="34" charset="-128"/>
                <a:cs typeface="Arial" panose="020B0604020202020204" pitchFamily="34" charset="0"/>
              </a:rPr>
              <a:t>AIA confidential and proprietary information. Not for distribution.  </a:t>
            </a:r>
            <a:endParaRPr lang="en-US" sz="800" b="0" i="0" dirty="0">
              <a:solidFill>
                <a:schemeClr val="bg1"/>
              </a:solidFill>
              <a:latin typeface="Arial" panose="020B0604020202020204" pitchFamily="34" charset="0"/>
              <a:cs typeface="Arial" panose="020B0604020202020204" pitchFamily="34" charset="0"/>
            </a:endParaRPr>
          </a:p>
        </p:txBody>
      </p:sp>
      <p:sp>
        <p:nvSpPr>
          <p:cNvPr id="18" name="Text Placeholder 11">
            <a:extLst>
              <a:ext uri="{FF2B5EF4-FFF2-40B4-BE49-F238E27FC236}">
                <a16:creationId xmlns:a16="http://schemas.microsoft.com/office/drawing/2014/main" id="{23EDBE0F-EF85-154F-8CA6-B929FD6E8AC1}"/>
              </a:ext>
            </a:extLst>
          </p:cNvPr>
          <p:cNvSpPr>
            <a:spLocks noGrp="1"/>
          </p:cNvSpPr>
          <p:nvPr>
            <p:ph type="body" sz="quarter" idx="10" hasCustomPrompt="1"/>
          </p:nvPr>
        </p:nvSpPr>
        <p:spPr>
          <a:xfrm>
            <a:off x="360000" y="540000"/>
            <a:ext cx="11160000" cy="1338676"/>
          </a:xfrm>
          <a:prstGeom prst="rect">
            <a:avLst/>
          </a:prstGeom>
          <a:noFill/>
        </p:spPr>
        <p:txBody>
          <a:bodyPr>
            <a:noAutofit/>
          </a:bodyPr>
          <a:lstStyle>
            <a:lvl1pPr>
              <a:lnSpc>
                <a:spcPts val="3200"/>
              </a:lnSpc>
              <a:defRPr sz="3600">
                <a:solidFill>
                  <a:schemeClr val="bg1"/>
                </a:solidFill>
              </a:defRPr>
            </a:lvl1pPr>
            <a:lvl2pPr marL="457200" indent="0">
              <a:buNone/>
              <a:defRPr/>
            </a:lvl2pPr>
          </a:lstStyle>
          <a:p>
            <a:pPr lvl="0"/>
            <a:r>
              <a:rPr lang="en-US" dirty="0"/>
              <a:t>Headline</a:t>
            </a:r>
          </a:p>
        </p:txBody>
      </p:sp>
      <p:pic>
        <p:nvPicPr>
          <p:cNvPr id="15" name="Graphic 14">
            <a:extLst>
              <a:ext uri="{FF2B5EF4-FFF2-40B4-BE49-F238E27FC236}">
                <a16:creationId xmlns:a16="http://schemas.microsoft.com/office/drawing/2014/main" id="{F9DE488A-F055-9446-AAE2-110561B9F8A3}"/>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160000" y="5792400"/>
            <a:ext cx="635000" cy="660400"/>
          </a:xfrm>
          <a:prstGeom prst="rect">
            <a:avLst/>
          </a:prstGeom>
        </p:spPr>
      </p:pic>
    </p:spTree>
    <p:extLst>
      <p:ext uri="{BB962C8B-B14F-4D97-AF65-F5344CB8AC3E}">
        <p14:creationId xmlns:p14="http://schemas.microsoft.com/office/powerpoint/2010/main" val="4156406004"/>
      </p:ext>
    </p:extLst>
  </p:cSld>
  <p:clrMapOvr>
    <a:masterClrMapping/>
  </p:clrMapOvr>
  <p:extLst>
    <p:ext uri="{DCECCB84-F9BA-43D5-87BE-67443E8EF086}">
      <p15:sldGuideLst xmlns:p15="http://schemas.microsoft.com/office/powerpoint/2012/main">
        <p15:guide id="1" pos="279"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AIA_subheader white">
    <p:spTree>
      <p:nvGrpSpPr>
        <p:cNvPr id="1" name=""/>
        <p:cNvGrpSpPr/>
        <p:nvPr/>
      </p:nvGrpSpPr>
      <p:grpSpPr>
        <a:xfrm>
          <a:off x="0" y="0"/>
          <a:ext cx="0" cy="0"/>
          <a:chOff x="0" y="0"/>
          <a:chExt cx="0" cy="0"/>
        </a:xfrm>
      </p:grpSpPr>
      <p:sp>
        <p:nvSpPr>
          <p:cNvPr id="21" name="Text Placeholder 4"/>
          <p:cNvSpPr>
            <a:spLocks noGrp="1"/>
          </p:cNvSpPr>
          <p:nvPr>
            <p:ph type="body" sz="quarter" idx="15" hasCustomPrompt="1"/>
          </p:nvPr>
        </p:nvSpPr>
        <p:spPr>
          <a:xfrm>
            <a:off x="4237200" y="1800000"/>
            <a:ext cx="3607200" cy="4256262"/>
          </a:xfrm>
          <a:prstGeom prst="rect">
            <a:avLst/>
          </a:prstGeom>
        </p:spPr>
        <p:txBody>
          <a:bodyPr vert="horz">
            <a:noAutofit/>
          </a:bodyPr>
          <a:lstStyle>
            <a:lvl1pPr algn="l">
              <a:lnSpc>
                <a:spcPct val="100000"/>
              </a:lnSpc>
              <a:defRPr sz="1600">
                <a:solidFill>
                  <a:schemeClr val="tx1"/>
                </a:solidFill>
              </a:defRPr>
            </a:lvl1pPr>
            <a:lvl2pPr algn="l">
              <a:defRPr sz="2000">
                <a:solidFill>
                  <a:schemeClr val="accent2"/>
                </a:solidFill>
              </a:defRPr>
            </a:lvl2pPr>
            <a:lvl3pPr algn="l">
              <a:defRPr sz="2000">
                <a:solidFill>
                  <a:schemeClr val="accent2"/>
                </a:solidFill>
              </a:defRPr>
            </a:lvl3pPr>
            <a:lvl4pPr algn="l">
              <a:defRPr sz="2000">
                <a:solidFill>
                  <a:schemeClr val="accent2"/>
                </a:solidFill>
              </a:defRPr>
            </a:lvl4pPr>
            <a:lvl5pPr algn="l">
              <a:defRPr sz="2000">
                <a:solidFill>
                  <a:schemeClr val="accent2"/>
                </a:solidFill>
              </a:defRPr>
            </a:lvl5pPr>
          </a:lstStyle>
          <a:p>
            <a:pPr lvl="0"/>
            <a:r>
              <a:rPr lang="en-GB" dirty="0" err="1"/>
              <a:t>Bodycopy</a:t>
            </a:r>
            <a:r>
              <a:rPr lang="en-GB" dirty="0"/>
              <a:t> in here</a:t>
            </a:r>
            <a:endParaRPr lang="en-US" dirty="0"/>
          </a:p>
        </p:txBody>
      </p:sp>
      <p:sp>
        <p:nvSpPr>
          <p:cNvPr id="22" name="Text Placeholder 4"/>
          <p:cNvSpPr>
            <a:spLocks noGrp="1"/>
          </p:cNvSpPr>
          <p:nvPr>
            <p:ph type="body" sz="quarter" idx="16" hasCustomPrompt="1"/>
          </p:nvPr>
        </p:nvSpPr>
        <p:spPr>
          <a:xfrm>
            <a:off x="360000" y="1800000"/>
            <a:ext cx="3600000" cy="4256262"/>
          </a:xfrm>
          <a:prstGeom prst="rect">
            <a:avLst/>
          </a:prstGeom>
        </p:spPr>
        <p:txBody>
          <a:bodyPr vert="horz">
            <a:noAutofit/>
          </a:bodyPr>
          <a:lstStyle>
            <a:lvl1pPr algn="l">
              <a:lnSpc>
                <a:spcPct val="100000"/>
              </a:lnSpc>
              <a:defRPr sz="1600">
                <a:solidFill>
                  <a:schemeClr val="tx1"/>
                </a:solidFill>
              </a:defRPr>
            </a:lvl1pPr>
            <a:lvl2pPr algn="l">
              <a:defRPr sz="2000">
                <a:solidFill>
                  <a:schemeClr val="accent2"/>
                </a:solidFill>
              </a:defRPr>
            </a:lvl2pPr>
            <a:lvl3pPr algn="l">
              <a:defRPr sz="2000">
                <a:solidFill>
                  <a:schemeClr val="accent2"/>
                </a:solidFill>
              </a:defRPr>
            </a:lvl3pPr>
            <a:lvl4pPr algn="l">
              <a:defRPr sz="2000">
                <a:solidFill>
                  <a:schemeClr val="accent2"/>
                </a:solidFill>
              </a:defRPr>
            </a:lvl4pPr>
            <a:lvl5pPr algn="l">
              <a:defRPr sz="2000">
                <a:solidFill>
                  <a:schemeClr val="accent2"/>
                </a:solidFill>
              </a:defRPr>
            </a:lvl5pPr>
          </a:lstStyle>
          <a:p>
            <a:pPr lvl="0"/>
            <a:r>
              <a:rPr lang="en-GB" dirty="0" err="1"/>
              <a:t>Bodycopy</a:t>
            </a:r>
            <a:r>
              <a:rPr lang="en-GB" dirty="0"/>
              <a:t> in here</a:t>
            </a:r>
            <a:endParaRPr lang="en-US" dirty="0"/>
          </a:p>
        </p:txBody>
      </p:sp>
      <p:sp>
        <p:nvSpPr>
          <p:cNvPr id="7" name="Text Placeholder 11">
            <a:extLst>
              <a:ext uri="{FF2B5EF4-FFF2-40B4-BE49-F238E27FC236}">
                <a16:creationId xmlns:a16="http://schemas.microsoft.com/office/drawing/2014/main" id="{C4B34AF1-3AD0-DE4E-91C8-39A92B566589}"/>
              </a:ext>
            </a:extLst>
          </p:cNvPr>
          <p:cNvSpPr>
            <a:spLocks noGrp="1"/>
          </p:cNvSpPr>
          <p:nvPr>
            <p:ph type="body" sz="quarter" idx="10" hasCustomPrompt="1"/>
          </p:nvPr>
        </p:nvSpPr>
        <p:spPr>
          <a:xfrm>
            <a:off x="360000" y="540000"/>
            <a:ext cx="11160000" cy="1338676"/>
          </a:xfrm>
          <a:prstGeom prst="rect">
            <a:avLst/>
          </a:prstGeom>
          <a:noFill/>
        </p:spPr>
        <p:txBody>
          <a:bodyPr>
            <a:noAutofit/>
          </a:bodyPr>
          <a:lstStyle>
            <a:lvl1pPr>
              <a:lnSpc>
                <a:spcPts val="3200"/>
              </a:lnSpc>
              <a:defRPr sz="3600">
                <a:solidFill>
                  <a:srgbClr val="333D47"/>
                </a:solidFill>
              </a:defRPr>
            </a:lvl1pPr>
            <a:lvl2pPr marL="457200" indent="0">
              <a:buNone/>
              <a:defRPr/>
            </a:lvl2pPr>
          </a:lstStyle>
          <a:p>
            <a:pPr lvl="0"/>
            <a:r>
              <a:rPr lang="en-US" dirty="0"/>
              <a:t>Headline</a:t>
            </a:r>
          </a:p>
        </p:txBody>
      </p:sp>
      <p:sp>
        <p:nvSpPr>
          <p:cNvPr id="10" name="Slide Number Placeholder 5">
            <a:extLst>
              <a:ext uri="{FF2B5EF4-FFF2-40B4-BE49-F238E27FC236}">
                <a16:creationId xmlns:a16="http://schemas.microsoft.com/office/drawing/2014/main" id="{3E493E1F-F28C-FD47-B996-3EBF17D328AE}"/>
              </a:ext>
            </a:extLst>
          </p:cNvPr>
          <p:cNvSpPr>
            <a:spLocks noGrp="1"/>
          </p:cNvSpPr>
          <p:nvPr>
            <p:ph type="sldNum" sz="quarter" idx="4"/>
          </p:nvPr>
        </p:nvSpPr>
        <p:spPr>
          <a:xfrm>
            <a:off x="359999" y="6264872"/>
            <a:ext cx="360000" cy="360000"/>
          </a:xfrm>
          <a:prstGeom prst="rect">
            <a:avLst/>
          </a:prstGeom>
        </p:spPr>
        <p:txBody>
          <a:bodyPr vert="horz" lIns="91440" tIns="45720" rIns="91440" bIns="45720" rtlCol="0" anchor="ctr"/>
          <a:lstStyle>
            <a:lvl1pPr algn="l">
              <a:defRPr sz="800" b="0" i="0">
                <a:solidFill>
                  <a:schemeClr val="tx1"/>
                </a:solidFill>
                <a:latin typeface="Arial" panose="020B0604020202020204" pitchFamily="34" charset="0"/>
                <a:cs typeface="Arial" panose="020B0604020202020204" pitchFamily="34" charset="0"/>
              </a:defRPr>
            </a:lvl1pPr>
          </a:lstStyle>
          <a:p>
            <a:fld id="{18A41853-EF22-D446-BDBC-A7CF3FE93503}" type="slidenum">
              <a:rPr lang="en-US" smtClean="0"/>
              <a:pPr/>
              <a:t>‹#›</a:t>
            </a:fld>
            <a:endParaRPr lang="en-US" dirty="0"/>
          </a:p>
        </p:txBody>
      </p:sp>
    </p:spTree>
    <p:extLst>
      <p:ext uri="{BB962C8B-B14F-4D97-AF65-F5344CB8AC3E}">
        <p14:creationId xmlns:p14="http://schemas.microsoft.com/office/powerpoint/2010/main" val="209451417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AIA_Content">
    <p:spTree>
      <p:nvGrpSpPr>
        <p:cNvPr id="1" name=""/>
        <p:cNvGrpSpPr/>
        <p:nvPr/>
      </p:nvGrpSpPr>
      <p:grpSpPr>
        <a:xfrm>
          <a:off x="0" y="0"/>
          <a:ext cx="0" cy="0"/>
          <a:chOff x="0" y="0"/>
          <a:chExt cx="0" cy="0"/>
        </a:xfrm>
      </p:grpSpPr>
      <p:sp>
        <p:nvSpPr>
          <p:cNvPr id="7" name="Text Placeholder 4"/>
          <p:cNvSpPr>
            <a:spLocks noGrp="1"/>
          </p:cNvSpPr>
          <p:nvPr>
            <p:ph type="body" sz="quarter" idx="15" hasCustomPrompt="1"/>
          </p:nvPr>
        </p:nvSpPr>
        <p:spPr>
          <a:xfrm>
            <a:off x="4237200" y="1800000"/>
            <a:ext cx="3600000" cy="3518760"/>
          </a:xfrm>
          <a:prstGeom prst="rect">
            <a:avLst/>
          </a:prstGeom>
        </p:spPr>
        <p:txBody>
          <a:bodyPr vert="horz">
            <a:noAutofit/>
          </a:bodyPr>
          <a:lstStyle>
            <a:lvl1pPr algn="l">
              <a:defRPr sz="1600">
                <a:solidFill>
                  <a:srgbClr val="333D47"/>
                </a:solidFill>
              </a:defRPr>
            </a:lvl1pPr>
            <a:lvl2pPr algn="l">
              <a:defRPr sz="2000">
                <a:solidFill>
                  <a:schemeClr val="accent2"/>
                </a:solidFill>
              </a:defRPr>
            </a:lvl2pPr>
            <a:lvl3pPr algn="l">
              <a:defRPr sz="2000">
                <a:solidFill>
                  <a:schemeClr val="accent2"/>
                </a:solidFill>
              </a:defRPr>
            </a:lvl3pPr>
            <a:lvl4pPr algn="l">
              <a:defRPr sz="2000">
                <a:solidFill>
                  <a:schemeClr val="accent2"/>
                </a:solidFill>
              </a:defRPr>
            </a:lvl4pPr>
            <a:lvl5pPr algn="l">
              <a:defRPr sz="2000">
                <a:solidFill>
                  <a:schemeClr val="accent2"/>
                </a:solidFill>
              </a:defRPr>
            </a:lvl5pPr>
          </a:lstStyle>
          <a:p>
            <a:pPr lvl="0"/>
            <a:r>
              <a:rPr lang="en-GB" dirty="0" err="1"/>
              <a:t>Bodycopy</a:t>
            </a:r>
            <a:r>
              <a:rPr lang="en-GB" dirty="0"/>
              <a:t> in here</a:t>
            </a:r>
            <a:endParaRPr lang="en-US" dirty="0"/>
          </a:p>
        </p:txBody>
      </p:sp>
      <p:sp>
        <p:nvSpPr>
          <p:cNvPr id="8" name="Text Placeholder 4"/>
          <p:cNvSpPr>
            <a:spLocks noGrp="1"/>
          </p:cNvSpPr>
          <p:nvPr>
            <p:ph type="body" sz="quarter" idx="16" hasCustomPrompt="1"/>
          </p:nvPr>
        </p:nvSpPr>
        <p:spPr>
          <a:xfrm>
            <a:off x="360000" y="1800000"/>
            <a:ext cx="3600000" cy="3518760"/>
          </a:xfrm>
          <a:prstGeom prst="rect">
            <a:avLst/>
          </a:prstGeom>
        </p:spPr>
        <p:txBody>
          <a:bodyPr vert="horz">
            <a:noAutofit/>
          </a:bodyPr>
          <a:lstStyle>
            <a:lvl1pPr algn="l">
              <a:defRPr sz="1600">
                <a:solidFill>
                  <a:srgbClr val="333D47"/>
                </a:solidFill>
              </a:defRPr>
            </a:lvl1pPr>
            <a:lvl2pPr algn="l">
              <a:defRPr sz="2000">
                <a:solidFill>
                  <a:schemeClr val="accent2"/>
                </a:solidFill>
              </a:defRPr>
            </a:lvl2pPr>
            <a:lvl3pPr algn="l">
              <a:defRPr sz="2000">
                <a:solidFill>
                  <a:schemeClr val="accent2"/>
                </a:solidFill>
              </a:defRPr>
            </a:lvl3pPr>
            <a:lvl4pPr algn="l">
              <a:defRPr sz="2000">
                <a:solidFill>
                  <a:schemeClr val="accent2"/>
                </a:solidFill>
              </a:defRPr>
            </a:lvl4pPr>
            <a:lvl5pPr algn="l">
              <a:defRPr sz="2000">
                <a:solidFill>
                  <a:schemeClr val="accent2"/>
                </a:solidFill>
              </a:defRPr>
            </a:lvl5pPr>
          </a:lstStyle>
          <a:p>
            <a:pPr lvl="0"/>
            <a:r>
              <a:rPr lang="en-GB" dirty="0" err="1"/>
              <a:t>Bodycopy</a:t>
            </a:r>
            <a:r>
              <a:rPr lang="en-GB" dirty="0"/>
              <a:t> in here</a:t>
            </a:r>
            <a:endParaRPr lang="en-US" dirty="0"/>
          </a:p>
        </p:txBody>
      </p:sp>
      <p:sp>
        <p:nvSpPr>
          <p:cNvPr id="9" name="Text Placeholder 4"/>
          <p:cNvSpPr>
            <a:spLocks noGrp="1"/>
          </p:cNvSpPr>
          <p:nvPr>
            <p:ph type="body" sz="quarter" idx="17" hasCustomPrompt="1"/>
          </p:nvPr>
        </p:nvSpPr>
        <p:spPr>
          <a:xfrm>
            <a:off x="8074788" y="1800000"/>
            <a:ext cx="3600000" cy="3518760"/>
          </a:xfrm>
          <a:prstGeom prst="rect">
            <a:avLst/>
          </a:prstGeom>
        </p:spPr>
        <p:txBody>
          <a:bodyPr vert="horz">
            <a:noAutofit/>
          </a:bodyPr>
          <a:lstStyle>
            <a:lvl1pPr algn="l">
              <a:defRPr sz="1600">
                <a:solidFill>
                  <a:srgbClr val="333D47"/>
                </a:solidFill>
              </a:defRPr>
            </a:lvl1pPr>
            <a:lvl2pPr algn="l">
              <a:defRPr sz="2000">
                <a:solidFill>
                  <a:schemeClr val="accent2"/>
                </a:solidFill>
              </a:defRPr>
            </a:lvl2pPr>
            <a:lvl3pPr algn="l">
              <a:defRPr sz="2000">
                <a:solidFill>
                  <a:schemeClr val="accent2"/>
                </a:solidFill>
              </a:defRPr>
            </a:lvl3pPr>
            <a:lvl4pPr algn="l">
              <a:defRPr sz="2000">
                <a:solidFill>
                  <a:schemeClr val="accent2"/>
                </a:solidFill>
              </a:defRPr>
            </a:lvl4pPr>
            <a:lvl5pPr algn="l">
              <a:defRPr sz="2000">
                <a:solidFill>
                  <a:schemeClr val="accent2"/>
                </a:solidFill>
              </a:defRPr>
            </a:lvl5pPr>
          </a:lstStyle>
          <a:p>
            <a:pPr lvl="0"/>
            <a:r>
              <a:rPr lang="en-GB" dirty="0" err="1"/>
              <a:t>Bodycopy</a:t>
            </a:r>
            <a:r>
              <a:rPr lang="en-GB" dirty="0"/>
              <a:t> in here</a:t>
            </a:r>
            <a:endParaRPr lang="en-US" dirty="0"/>
          </a:p>
        </p:txBody>
      </p:sp>
      <p:sp>
        <p:nvSpPr>
          <p:cNvPr id="12" name="Slide Number Placeholder 5">
            <a:extLst>
              <a:ext uri="{FF2B5EF4-FFF2-40B4-BE49-F238E27FC236}">
                <a16:creationId xmlns:a16="http://schemas.microsoft.com/office/drawing/2014/main" id="{AC86FCA0-09A2-DF48-9396-1E7B77D96015}"/>
              </a:ext>
            </a:extLst>
          </p:cNvPr>
          <p:cNvSpPr>
            <a:spLocks noGrp="1"/>
          </p:cNvSpPr>
          <p:nvPr>
            <p:ph type="sldNum" sz="quarter" idx="4"/>
          </p:nvPr>
        </p:nvSpPr>
        <p:spPr>
          <a:xfrm>
            <a:off x="359999" y="6264872"/>
            <a:ext cx="360000" cy="360000"/>
          </a:xfrm>
          <a:prstGeom prst="rect">
            <a:avLst/>
          </a:prstGeom>
        </p:spPr>
        <p:txBody>
          <a:bodyPr vert="horz" lIns="91440" tIns="45720" rIns="91440" bIns="45720" rtlCol="0" anchor="ctr"/>
          <a:lstStyle>
            <a:lvl1pPr algn="l">
              <a:defRPr sz="800" b="0" i="0">
                <a:solidFill>
                  <a:schemeClr val="tx1"/>
                </a:solidFill>
                <a:latin typeface="Arial" panose="020B0604020202020204" pitchFamily="34" charset="0"/>
                <a:cs typeface="Arial" panose="020B0604020202020204" pitchFamily="34" charset="0"/>
              </a:defRPr>
            </a:lvl1pPr>
          </a:lstStyle>
          <a:p>
            <a:fld id="{18A41853-EF22-D446-BDBC-A7CF3FE93503}" type="slidenum">
              <a:rPr lang="en-US" smtClean="0"/>
              <a:pPr/>
              <a:t>‹#›</a:t>
            </a:fld>
            <a:endParaRPr lang="en-US" dirty="0"/>
          </a:p>
        </p:txBody>
      </p:sp>
      <p:sp>
        <p:nvSpPr>
          <p:cNvPr id="11" name="Text Placeholder 11">
            <a:extLst>
              <a:ext uri="{FF2B5EF4-FFF2-40B4-BE49-F238E27FC236}">
                <a16:creationId xmlns:a16="http://schemas.microsoft.com/office/drawing/2014/main" id="{CADE9AD9-783B-9A42-96AE-67B95523C284}"/>
              </a:ext>
            </a:extLst>
          </p:cNvPr>
          <p:cNvSpPr>
            <a:spLocks noGrp="1"/>
          </p:cNvSpPr>
          <p:nvPr>
            <p:ph type="body" sz="quarter" idx="10" hasCustomPrompt="1"/>
          </p:nvPr>
        </p:nvSpPr>
        <p:spPr>
          <a:xfrm>
            <a:off x="360000" y="540000"/>
            <a:ext cx="11160000" cy="1338676"/>
          </a:xfrm>
          <a:prstGeom prst="rect">
            <a:avLst/>
          </a:prstGeom>
          <a:noFill/>
        </p:spPr>
        <p:txBody>
          <a:bodyPr>
            <a:noAutofit/>
          </a:bodyPr>
          <a:lstStyle>
            <a:lvl1pPr>
              <a:lnSpc>
                <a:spcPts val="3200"/>
              </a:lnSpc>
              <a:defRPr sz="3600">
                <a:solidFill>
                  <a:srgbClr val="333D47"/>
                </a:solidFill>
              </a:defRPr>
            </a:lvl1pPr>
            <a:lvl2pPr marL="457200" indent="0">
              <a:buNone/>
              <a:defRPr/>
            </a:lvl2pPr>
          </a:lstStyle>
          <a:p>
            <a:pPr lvl="0"/>
            <a:r>
              <a:rPr lang="en-US" dirty="0"/>
              <a:t>Headline</a:t>
            </a:r>
          </a:p>
        </p:txBody>
      </p:sp>
    </p:spTree>
    <p:extLst>
      <p:ext uri="{BB962C8B-B14F-4D97-AF65-F5344CB8AC3E}">
        <p14:creationId xmlns:p14="http://schemas.microsoft.com/office/powerpoint/2010/main" val="624920186"/>
      </p:ext>
    </p:extLst>
  </p:cSld>
  <p:clrMapOvr>
    <a:masterClrMapping/>
  </p:clrMapOvr>
  <p:extLst>
    <p:ext uri="{DCECCB84-F9BA-43D5-87BE-67443E8EF086}">
      <p15:sldGuideLst xmlns:p15="http://schemas.microsoft.com/office/powerpoint/2012/main">
        <p15:guide id="1" pos="279"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AIA_Agenda">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CC4ED79B-B077-274E-90C5-5A5E365E5535}"/>
              </a:ext>
            </a:extLst>
          </p:cNvPr>
          <p:cNvGrpSpPr/>
          <p:nvPr userDrawn="1"/>
        </p:nvGrpSpPr>
        <p:grpSpPr>
          <a:xfrm>
            <a:off x="5106938" y="-11628"/>
            <a:ext cx="7088670" cy="6870279"/>
            <a:chOff x="5106938" y="-11628"/>
            <a:chExt cx="7088670" cy="6870279"/>
          </a:xfrm>
        </p:grpSpPr>
        <p:sp>
          <p:nvSpPr>
            <p:cNvPr id="15" name="Manual Input 7">
              <a:extLst>
                <a:ext uri="{FF2B5EF4-FFF2-40B4-BE49-F238E27FC236}">
                  <a16:creationId xmlns:a16="http://schemas.microsoft.com/office/drawing/2014/main" id="{D4C6001D-CEDA-F845-AE0C-B7E6212CC974}"/>
                </a:ext>
              </a:extLst>
            </p:cNvPr>
            <p:cNvSpPr/>
            <p:nvPr userDrawn="1"/>
          </p:nvSpPr>
          <p:spPr>
            <a:xfrm>
              <a:off x="5129811" y="-1"/>
              <a:ext cx="7065797" cy="6858015"/>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4419 h 12419"/>
                <a:gd name="connsiteX1" fmla="*/ 4692 w 10000"/>
                <a:gd name="connsiteY1" fmla="*/ 0 h 12419"/>
                <a:gd name="connsiteX2" fmla="*/ 10000 w 10000"/>
                <a:gd name="connsiteY2" fmla="*/ 12419 h 12419"/>
                <a:gd name="connsiteX3" fmla="*/ 0 w 10000"/>
                <a:gd name="connsiteY3" fmla="*/ 12419 h 12419"/>
                <a:gd name="connsiteX4" fmla="*/ 0 w 10000"/>
                <a:gd name="connsiteY4" fmla="*/ 4419 h 12419"/>
                <a:gd name="connsiteX0" fmla="*/ 0 w 12463"/>
                <a:gd name="connsiteY0" fmla="*/ 4419 h 12419"/>
                <a:gd name="connsiteX1" fmla="*/ 4692 w 12463"/>
                <a:gd name="connsiteY1" fmla="*/ 0 h 12419"/>
                <a:gd name="connsiteX2" fmla="*/ 12463 w 12463"/>
                <a:gd name="connsiteY2" fmla="*/ 109 h 12419"/>
                <a:gd name="connsiteX3" fmla="*/ 0 w 12463"/>
                <a:gd name="connsiteY3" fmla="*/ 12419 h 12419"/>
                <a:gd name="connsiteX4" fmla="*/ 0 w 12463"/>
                <a:gd name="connsiteY4" fmla="*/ 4419 h 12419"/>
                <a:gd name="connsiteX0" fmla="*/ 0 w 12463"/>
                <a:gd name="connsiteY0" fmla="*/ 4419 h 12419"/>
                <a:gd name="connsiteX1" fmla="*/ 4692 w 12463"/>
                <a:gd name="connsiteY1" fmla="*/ 0 h 12419"/>
                <a:gd name="connsiteX2" fmla="*/ 12463 w 12463"/>
                <a:gd name="connsiteY2" fmla="*/ 109 h 12419"/>
                <a:gd name="connsiteX3" fmla="*/ 11261 w 12463"/>
                <a:gd name="connsiteY3" fmla="*/ 1300 h 12419"/>
                <a:gd name="connsiteX4" fmla="*/ 0 w 12463"/>
                <a:gd name="connsiteY4" fmla="*/ 12419 h 12419"/>
                <a:gd name="connsiteX5" fmla="*/ 0 w 12463"/>
                <a:gd name="connsiteY5" fmla="*/ 4419 h 12419"/>
                <a:gd name="connsiteX0" fmla="*/ 0 w 12463"/>
                <a:gd name="connsiteY0" fmla="*/ 4419 h 12419"/>
                <a:gd name="connsiteX1" fmla="*/ 4692 w 12463"/>
                <a:gd name="connsiteY1" fmla="*/ 0 h 12419"/>
                <a:gd name="connsiteX2" fmla="*/ 12463 w 12463"/>
                <a:gd name="connsiteY2" fmla="*/ 109 h 12419"/>
                <a:gd name="connsiteX3" fmla="*/ 12405 w 12463"/>
                <a:gd name="connsiteY3" fmla="*/ 1083 h 12419"/>
                <a:gd name="connsiteX4" fmla="*/ 0 w 12463"/>
                <a:gd name="connsiteY4" fmla="*/ 12419 h 12419"/>
                <a:gd name="connsiteX5" fmla="*/ 0 w 12463"/>
                <a:gd name="connsiteY5" fmla="*/ 4419 h 12419"/>
                <a:gd name="connsiteX0" fmla="*/ 0 w 17771"/>
                <a:gd name="connsiteY0" fmla="*/ 7849 h 12419"/>
                <a:gd name="connsiteX1" fmla="*/ 10000 w 17771"/>
                <a:gd name="connsiteY1" fmla="*/ 0 h 12419"/>
                <a:gd name="connsiteX2" fmla="*/ 17771 w 17771"/>
                <a:gd name="connsiteY2" fmla="*/ 109 h 12419"/>
                <a:gd name="connsiteX3" fmla="*/ 17713 w 17771"/>
                <a:gd name="connsiteY3" fmla="*/ 1083 h 12419"/>
                <a:gd name="connsiteX4" fmla="*/ 5308 w 17771"/>
                <a:gd name="connsiteY4" fmla="*/ 12419 h 12419"/>
                <a:gd name="connsiteX5" fmla="*/ 0 w 17771"/>
                <a:gd name="connsiteY5" fmla="*/ 7849 h 12419"/>
                <a:gd name="connsiteX0" fmla="*/ 0 w 17771"/>
                <a:gd name="connsiteY0" fmla="*/ 7849 h 21444"/>
                <a:gd name="connsiteX1" fmla="*/ 10000 w 17771"/>
                <a:gd name="connsiteY1" fmla="*/ 0 h 21444"/>
                <a:gd name="connsiteX2" fmla="*/ 17771 w 17771"/>
                <a:gd name="connsiteY2" fmla="*/ 109 h 21444"/>
                <a:gd name="connsiteX3" fmla="*/ 17713 w 17771"/>
                <a:gd name="connsiteY3" fmla="*/ 1083 h 21444"/>
                <a:gd name="connsiteX4" fmla="*/ 10645 w 17771"/>
                <a:gd name="connsiteY4" fmla="*/ 21444 h 21444"/>
                <a:gd name="connsiteX5" fmla="*/ 0 w 17771"/>
                <a:gd name="connsiteY5" fmla="*/ 7849 h 21444"/>
                <a:gd name="connsiteX0" fmla="*/ 0 w 17771"/>
                <a:gd name="connsiteY0" fmla="*/ 7849 h 21444"/>
                <a:gd name="connsiteX1" fmla="*/ 10000 w 17771"/>
                <a:gd name="connsiteY1" fmla="*/ 0 h 21444"/>
                <a:gd name="connsiteX2" fmla="*/ 17771 w 17771"/>
                <a:gd name="connsiteY2" fmla="*/ 109 h 21444"/>
                <a:gd name="connsiteX3" fmla="*/ 17713 w 17771"/>
                <a:gd name="connsiteY3" fmla="*/ 1083 h 21444"/>
                <a:gd name="connsiteX4" fmla="*/ 11906 w 17771"/>
                <a:gd name="connsiteY4" fmla="*/ 17726 h 21444"/>
                <a:gd name="connsiteX5" fmla="*/ 10645 w 17771"/>
                <a:gd name="connsiteY5" fmla="*/ 21444 h 21444"/>
                <a:gd name="connsiteX6" fmla="*/ 0 w 17771"/>
                <a:gd name="connsiteY6" fmla="*/ 7849 h 21444"/>
                <a:gd name="connsiteX0" fmla="*/ 0 w 17771"/>
                <a:gd name="connsiteY0" fmla="*/ 7849 h 21444"/>
                <a:gd name="connsiteX1" fmla="*/ 10000 w 17771"/>
                <a:gd name="connsiteY1" fmla="*/ 0 h 21444"/>
                <a:gd name="connsiteX2" fmla="*/ 17771 w 17771"/>
                <a:gd name="connsiteY2" fmla="*/ 109 h 21444"/>
                <a:gd name="connsiteX3" fmla="*/ 17713 w 17771"/>
                <a:gd name="connsiteY3" fmla="*/ 1083 h 21444"/>
                <a:gd name="connsiteX4" fmla="*/ 12463 w 17771"/>
                <a:gd name="connsiteY4" fmla="*/ 21192 h 21444"/>
                <a:gd name="connsiteX5" fmla="*/ 10645 w 17771"/>
                <a:gd name="connsiteY5" fmla="*/ 21444 h 21444"/>
                <a:gd name="connsiteX6" fmla="*/ 0 w 17771"/>
                <a:gd name="connsiteY6" fmla="*/ 7849 h 21444"/>
                <a:gd name="connsiteX0" fmla="*/ 0 w 17771"/>
                <a:gd name="connsiteY0" fmla="*/ 7849 h 21192"/>
                <a:gd name="connsiteX1" fmla="*/ 10000 w 17771"/>
                <a:gd name="connsiteY1" fmla="*/ 0 h 21192"/>
                <a:gd name="connsiteX2" fmla="*/ 17771 w 17771"/>
                <a:gd name="connsiteY2" fmla="*/ 109 h 21192"/>
                <a:gd name="connsiteX3" fmla="*/ 17713 w 17771"/>
                <a:gd name="connsiteY3" fmla="*/ 1083 h 21192"/>
                <a:gd name="connsiteX4" fmla="*/ 12463 w 17771"/>
                <a:gd name="connsiteY4" fmla="*/ 21192 h 21192"/>
                <a:gd name="connsiteX5" fmla="*/ 10469 w 17771"/>
                <a:gd name="connsiteY5" fmla="*/ 21191 h 21192"/>
                <a:gd name="connsiteX6" fmla="*/ 0 w 17771"/>
                <a:gd name="connsiteY6" fmla="*/ 7849 h 21192"/>
                <a:gd name="connsiteX0" fmla="*/ 0 w 17771"/>
                <a:gd name="connsiteY0" fmla="*/ 7849 h 21192"/>
                <a:gd name="connsiteX1" fmla="*/ 10000 w 17771"/>
                <a:gd name="connsiteY1" fmla="*/ 0 h 21192"/>
                <a:gd name="connsiteX2" fmla="*/ 17771 w 17771"/>
                <a:gd name="connsiteY2" fmla="*/ 109 h 21192"/>
                <a:gd name="connsiteX3" fmla="*/ 17684 w 17771"/>
                <a:gd name="connsiteY3" fmla="*/ 11227 h 21192"/>
                <a:gd name="connsiteX4" fmla="*/ 12463 w 17771"/>
                <a:gd name="connsiteY4" fmla="*/ 21192 h 21192"/>
                <a:gd name="connsiteX5" fmla="*/ 10469 w 17771"/>
                <a:gd name="connsiteY5" fmla="*/ 21191 h 21192"/>
                <a:gd name="connsiteX6" fmla="*/ 0 w 17771"/>
                <a:gd name="connsiteY6" fmla="*/ 7849 h 21192"/>
                <a:gd name="connsiteX0" fmla="*/ 0 w 17712"/>
                <a:gd name="connsiteY0" fmla="*/ 8174 h 21192"/>
                <a:gd name="connsiteX1" fmla="*/ 9941 w 17712"/>
                <a:gd name="connsiteY1" fmla="*/ 0 h 21192"/>
                <a:gd name="connsiteX2" fmla="*/ 17712 w 17712"/>
                <a:gd name="connsiteY2" fmla="*/ 109 h 21192"/>
                <a:gd name="connsiteX3" fmla="*/ 17625 w 17712"/>
                <a:gd name="connsiteY3" fmla="*/ 11227 h 21192"/>
                <a:gd name="connsiteX4" fmla="*/ 12404 w 17712"/>
                <a:gd name="connsiteY4" fmla="*/ 21192 h 21192"/>
                <a:gd name="connsiteX5" fmla="*/ 10410 w 17712"/>
                <a:gd name="connsiteY5" fmla="*/ 21191 h 21192"/>
                <a:gd name="connsiteX6" fmla="*/ 0 w 17712"/>
                <a:gd name="connsiteY6" fmla="*/ 8174 h 21192"/>
                <a:gd name="connsiteX0" fmla="*/ 0 w 17712"/>
                <a:gd name="connsiteY0" fmla="*/ 8174 h 21192"/>
                <a:gd name="connsiteX1" fmla="*/ 394 w 17712"/>
                <a:gd name="connsiteY1" fmla="*/ 7814 h 21192"/>
                <a:gd name="connsiteX2" fmla="*/ 9941 w 17712"/>
                <a:gd name="connsiteY2" fmla="*/ 0 h 21192"/>
                <a:gd name="connsiteX3" fmla="*/ 17712 w 17712"/>
                <a:gd name="connsiteY3" fmla="*/ 109 h 21192"/>
                <a:gd name="connsiteX4" fmla="*/ 17625 w 17712"/>
                <a:gd name="connsiteY4" fmla="*/ 11227 h 21192"/>
                <a:gd name="connsiteX5" fmla="*/ 12404 w 17712"/>
                <a:gd name="connsiteY5" fmla="*/ 21192 h 21192"/>
                <a:gd name="connsiteX6" fmla="*/ 10410 w 17712"/>
                <a:gd name="connsiteY6" fmla="*/ 21191 h 21192"/>
                <a:gd name="connsiteX7" fmla="*/ 0 w 17712"/>
                <a:gd name="connsiteY7" fmla="*/ 8174 h 21192"/>
                <a:gd name="connsiteX0" fmla="*/ 0 w 17712"/>
                <a:gd name="connsiteY0" fmla="*/ 8174 h 21192"/>
                <a:gd name="connsiteX1" fmla="*/ 211 w 17712"/>
                <a:gd name="connsiteY1" fmla="*/ 7708 h 21192"/>
                <a:gd name="connsiteX2" fmla="*/ 9941 w 17712"/>
                <a:gd name="connsiteY2" fmla="*/ 0 h 21192"/>
                <a:gd name="connsiteX3" fmla="*/ 17712 w 17712"/>
                <a:gd name="connsiteY3" fmla="*/ 109 h 21192"/>
                <a:gd name="connsiteX4" fmla="*/ 17625 w 17712"/>
                <a:gd name="connsiteY4" fmla="*/ 11227 h 21192"/>
                <a:gd name="connsiteX5" fmla="*/ 12404 w 17712"/>
                <a:gd name="connsiteY5" fmla="*/ 21192 h 21192"/>
                <a:gd name="connsiteX6" fmla="*/ 10410 w 17712"/>
                <a:gd name="connsiteY6" fmla="*/ 21191 h 21192"/>
                <a:gd name="connsiteX7" fmla="*/ 0 w 17712"/>
                <a:gd name="connsiteY7" fmla="*/ 8174 h 21192"/>
                <a:gd name="connsiteX0" fmla="*/ 7 w 17719"/>
                <a:gd name="connsiteY0" fmla="*/ 8174 h 21192"/>
                <a:gd name="connsiteX1" fmla="*/ 218 w 17719"/>
                <a:gd name="connsiteY1" fmla="*/ 7708 h 21192"/>
                <a:gd name="connsiteX2" fmla="*/ 9948 w 17719"/>
                <a:gd name="connsiteY2" fmla="*/ 0 h 21192"/>
                <a:gd name="connsiteX3" fmla="*/ 17719 w 17719"/>
                <a:gd name="connsiteY3" fmla="*/ 109 h 21192"/>
                <a:gd name="connsiteX4" fmla="*/ 17632 w 17719"/>
                <a:gd name="connsiteY4" fmla="*/ 11227 h 21192"/>
                <a:gd name="connsiteX5" fmla="*/ 12411 w 17719"/>
                <a:gd name="connsiteY5" fmla="*/ 21192 h 21192"/>
                <a:gd name="connsiteX6" fmla="*/ 10417 w 17719"/>
                <a:gd name="connsiteY6" fmla="*/ 21191 h 21192"/>
                <a:gd name="connsiteX7" fmla="*/ 7 w 17719"/>
                <a:gd name="connsiteY7" fmla="*/ 8174 h 21192"/>
                <a:gd name="connsiteX0" fmla="*/ 51 w 17763"/>
                <a:gd name="connsiteY0" fmla="*/ 8174 h 21192"/>
                <a:gd name="connsiteX1" fmla="*/ 262 w 17763"/>
                <a:gd name="connsiteY1" fmla="*/ 7708 h 21192"/>
                <a:gd name="connsiteX2" fmla="*/ 9992 w 17763"/>
                <a:gd name="connsiteY2" fmla="*/ 0 h 21192"/>
                <a:gd name="connsiteX3" fmla="*/ 17763 w 17763"/>
                <a:gd name="connsiteY3" fmla="*/ 109 h 21192"/>
                <a:gd name="connsiteX4" fmla="*/ 17676 w 17763"/>
                <a:gd name="connsiteY4" fmla="*/ 11227 h 21192"/>
                <a:gd name="connsiteX5" fmla="*/ 12455 w 17763"/>
                <a:gd name="connsiteY5" fmla="*/ 21192 h 21192"/>
                <a:gd name="connsiteX6" fmla="*/ 10461 w 17763"/>
                <a:gd name="connsiteY6" fmla="*/ 21191 h 21192"/>
                <a:gd name="connsiteX7" fmla="*/ 51 w 17763"/>
                <a:gd name="connsiteY7" fmla="*/ 8174 h 21192"/>
                <a:gd name="connsiteX0" fmla="*/ 104 w 17713"/>
                <a:gd name="connsiteY0" fmla="*/ 8301 h 21192"/>
                <a:gd name="connsiteX1" fmla="*/ 212 w 17713"/>
                <a:gd name="connsiteY1" fmla="*/ 7708 h 21192"/>
                <a:gd name="connsiteX2" fmla="*/ 9942 w 17713"/>
                <a:gd name="connsiteY2" fmla="*/ 0 h 21192"/>
                <a:gd name="connsiteX3" fmla="*/ 17713 w 17713"/>
                <a:gd name="connsiteY3" fmla="*/ 109 h 21192"/>
                <a:gd name="connsiteX4" fmla="*/ 17626 w 17713"/>
                <a:gd name="connsiteY4" fmla="*/ 11227 h 21192"/>
                <a:gd name="connsiteX5" fmla="*/ 12405 w 17713"/>
                <a:gd name="connsiteY5" fmla="*/ 21192 h 21192"/>
                <a:gd name="connsiteX6" fmla="*/ 10411 w 17713"/>
                <a:gd name="connsiteY6" fmla="*/ 21191 h 21192"/>
                <a:gd name="connsiteX7" fmla="*/ 104 w 17713"/>
                <a:gd name="connsiteY7" fmla="*/ 8301 h 21192"/>
                <a:gd name="connsiteX0" fmla="*/ 136 w 17745"/>
                <a:gd name="connsiteY0" fmla="*/ 8301 h 21192"/>
                <a:gd name="connsiteX1" fmla="*/ 244 w 17745"/>
                <a:gd name="connsiteY1" fmla="*/ 7708 h 21192"/>
                <a:gd name="connsiteX2" fmla="*/ 9974 w 17745"/>
                <a:gd name="connsiteY2" fmla="*/ 0 h 21192"/>
                <a:gd name="connsiteX3" fmla="*/ 17745 w 17745"/>
                <a:gd name="connsiteY3" fmla="*/ 109 h 21192"/>
                <a:gd name="connsiteX4" fmla="*/ 17658 w 17745"/>
                <a:gd name="connsiteY4" fmla="*/ 11227 h 21192"/>
                <a:gd name="connsiteX5" fmla="*/ 12437 w 17745"/>
                <a:gd name="connsiteY5" fmla="*/ 21192 h 21192"/>
                <a:gd name="connsiteX6" fmla="*/ 10443 w 17745"/>
                <a:gd name="connsiteY6" fmla="*/ 21191 h 21192"/>
                <a:gd name="connsiteX7" fmla="*/ 136 w 17745"/>
                <a:gd name="connsiteY7" fmla="*/ 8301 h 21192"/>
                <a:gd name="connsiteX0" fmla="*/ 136 w 17745"/>
                <a:gd name="connsiteY0" fmla="*/ 8301 h 21192"/>
                <a:gd name="connsiteX1" fmla="*/ 244 w 17745"/>
                <a:gd name="connsiteY1" fmla="*/ 7708 h 21192"/>
                <a:gd name="connsiteX2" fmla="*/ 9974 w 17745"/>
                <a:gd name="connsiteY2" fmla="*/ 0 h 21192"/>
                <a:gd name="connsiteX3" fmla="*/ 17745 w 17745"/>
                <a:gd name="connsiteY3" fmla="*/ 109 h 21192"/>
                <a:gd name="connsiteX4" fmla="*/ 17658 w 17745"/>
                <a:gd name="connsiteY4" fmla="*/ 11227 h 21192"/>
                <a:gd name="connsiteX5" fmla="*/ 12437 w 17745"/>
                <a:gd name="connsiteY5" fmla="*/ 21192 h 21192"/>
                <a:gd name="connsiteX6" fmla="*/ 10372 w 17745"/>
                <a:gd name="connsiteY6" fmla="*/ 21191 h 21192"/>
                <a:gd name="connsiteX7" fmla="*/ 136 w 17745"/>
                <a:gd name="connsiteY7" fmla="*/ 8301 h 21192"/>
                <a:gd name="connsiteX0" fmla="*/ 136 w 17745"/>
                <a:gd name="connsiteY0" fmla="*/ 8301 h 21192"/>
                <a:gd name="connsiteX1" fmla="*/ 244 w 17745"/>
                <a:gd name="connsiteY1" fmla="*/ 7708 h 21192"/>
                <a:gd name="connsiteX2" fmla="*/ 9974 w 17745"/>
                <a:gd name="connsiteY2" fmla="*/ 0 h 21192"/>
                <a:gd name="connsiteX3" fmla="*/ 17745 w 17745"/>
                <a:gd name="connsiteY3" fmla="*/ 109 h 21192"/>
                <a:gd name="connsiteX4" fmla="*/ 17595 w 17745"/>
                <a:gd name="connsiteY4" fmla="*/ 11549 h 21192"/>
                <a:gd name="connsiteX5" fmla="*/ 12437 w 17745"/>
                <a:gd name="connsiteY5" fmla="*/ 21192 h 21192"/>
                <a:gd name="connsiteX6" fmla="*/ 10372 w 17745"/>
                <a:gd name="connsiteY6" fmla="*/ 21191 h 21192"/>
                <a:gd name="connsiteX7" fmla="*/ 136 w 17745"/>
                <a:gd name="connsiteY7" fmla="*/ 8301 h 21192"/>
                <a:gd name="connsiteX0" fmla="*/ 136 w 17600"/>
                <a:gd name="connsiteY0" fmla="*/ 8301 h 21192"/>
                <a:gd name="connsiteX1" fmla="*/ 244 w 17600"/>
                <a:gd name="connsiteY1" fmla="*/ 7708 h 21192"/>
                <a:gd name="connsiteX2" fmla="*/ 9974 w 17600"/>
                <a:gd name="connsiteY2" fmla="*/ 0 h 21192"/>
                <a:gd name="connsiteX3" fmla="*/ 17595 w 17600"/>
                <a:gd name="connsiteY3" fmla="*/ 128 h 21192"/>
                <a:gd name="connsiteX4" fmla="*/ 17595 w 17600"/>
                <a:gd name="connsiteY4" fmla="*/ 11549 h 21192"/>
                <a:gd name="connsiteX5" fmla="*/ 12437 w 17600"/>
                <a:gd name="connsiteY5" fmla="*/ 21192 h 21192"/>
                <a:gd name="connsiteX6" fmla="*/ 10372 w 17600"/>
                <a:gd name="connsiteY6" fmla="*/ 21191 h 21192"/>
                <a:gd name="connsiteX7" fmla="*/ 136 w 17600"/>
                <a:gd name="connsiteY7" fmla="*/ 8301 h 21192"/>
                <a:gd name="connsiteX0" fmla="*/ 136 w 17596"/>
                <a:gd name="connsiteY0" fmla="*/ 8301 h 21192"/>
                <a:gd name="connsiteX1" fmla="*/ 244 w 17596"/>
                <a:gd name="connsiteY1" fmla="*/ 7708 h 21192"/>
                <a:gd name="connsiteX2" fmla="*/ 9974 w 17596"/>
                <a:gd name="connsiteY2" fmla="*/ 0 h 21192"/>
                <a:gd name="connsiteX3" fmla="*/ 17445 w 17596"/>
                <a:gd name="connsiteY3" fmla="*/ 206 h 21192"/>
                <a:gd name="connsiteX4" fmla="*/ 17595 w 17596"/>
                <a:gd name="connsiteY4" fmla="*/ 11549 h 21192"/>
                <a:gd name="connsiteX5" fmla="*/ 12437 w 17596"/>
                <a:gd name="connsiteY5" fmla="*/ 21192 h 21192"/>
                <a:gd name="connsiteX6" fmla="*/ 10372 w 17596"/>
                <a:gd name="connsiteY6" fmla="*/ 21191 h 21192"/>
                <a:gd name="connsiteX7" fmla="*/ 136 w 17596"/>
                <a:gd name="connsiteY7" fmla="*/ 8301 h 21192"/>
                <a:gd name="connsiteX0" fmla="*/ 136 w 17611"/>
                <a:gd name="connsiteY0" fmla="*/ 8301 h 21192"/>
                <a:gd name="connsiteX1" fmla="*/ 244 w 17611"/>
                <a:gd name="connsiteY1" fmla="*/ 7708 h 21192"/>
                <a:gd name="connsiteX2" fmla="*/ 9974 w 17611"/>
                <a:gd name="connsiteY2" fmla="*/ 0 h 21192"/>
                <a:gd name="connsiteX3" fmla="*/ 17611 w 17611"/>
                <a:gd name="connsiteY3" fmla="*/ 128 h 21192"/>
                <a:gd name="connsiteX4" fmla="*/ 17595 w 17611"/>
                <a:gd name="connsiteY4" fmla="*/ 11549 h 21192"/>
                <a:gd name="connsiteX5" fmla="*/ 12437 w 17611"/>
                <a:gd name="connsiteY5" fmla="*/ 21192 h 21192"/>
                <a:gd name="connsiteX6" fmla="*/ 10372 w 17611"/>
                <a:gd name="connsiteY6" fmla="*/ 21191 h 21192"/>
                <a:gd name="connsiteX7" fmla="*/ 136 w 17611"/>
                <a:gd name="connsiteY7" fmla="*/ 8301 h 21192"/>
                <a:gd name="connsiteX0" fmla="*/ 136 w 17611"/>
                <a:gd name="connsiteY0" fmla="*/ 8204 h 21095"/>
                <a:gd name="connsiteX1" fmla="*/ 244 w 17611"/>
                <a:gd name="connsiteY1" fmla="*/ 7611 h 21095"/>
                <a:gd name="connsiteX2" fmla="*/ 9855 w 17611"/>
                <a:gd name="connsiteY2" fmla="*/ 0 h 21095"/>
                <a:gd name="connsiteX3" fmla="*/ 17611 w 17611"/>
                <a:gd name="connsiteY3" fmla="*/ 31 h 21095"/>
                <a:gd name="connsiteX4" fmla="*/ 17595 w 17611"/>
                <a:gd name="connsiteY4" fmla="*/ 11452 h 21095"/>
                <a:gd name="connsiteX5" fmla="*/ 12437 w 17611"/>
                <a:gd name="connsiteY5" fmla="*/ 21095 h 21095"/>
                <a:gd name="connsiteX6" fmla="*/ 10372 w 17611"/>
                <a:gd name="connsiteY6" fmla="*/ 21094 h 21095"/>
                <a:gd name="connsiteX7" fmla="*/ 136 w 17611"/>
                <a:gd name="connsiteY7" fmla="*/ 8204 h 21095"/>
                <a:gd name="connsiteX0" fmla="*/ 136 w 17600"/>
                <a:gd name="connsiteY0" fmla="*/ 8204 h 21095"/>
                <a:gd name="connsiteX1" fmla="*/ 244 w 17600"/>
                <a:gd name="connsiteY1" fmla="*/ 7611 h 21095"/>
                <a:gd name="connsiteX2" fmla="*/ 9855 w 17600"/>
                <a:gd name="connsiteY2" fmla="*/ 0 h 21095"/>
                <a:gd name="connsiteX3" fmla="*/ 17595 w 17600"/>
                <a:gd name="connsiteY3" fmla="*/ 21 h 21095"/>
                <a:gd name="connsiteX4" fmla="*/ 17595 w 17600"/>
                <a:gd name="connsiteY4" fmla="*/ 11452 h 21095"/>
                <a:gd name="connsiteX5" fmla="*/ 12437 w 17600"/>
                <a:gd name="connsiteY5" fmla="*/ 21095 h 21095"/>
                <a:gd name="connsiteX6" fmla="*/ 10372 w 17600"/>
                <a:gd name="connsiteY6" fmla="*/ 21094 h 21095"/>
                <a:gd name="connsiteX7" fmla="*/ 136 w 17600"/>
                <a:gd name="connsiteY7" fmla="*/ 8204 h 21095"/>
                <a:gd name="connsiteX0" fmla="*/ 136 w 17610"/>
                <a:gd name="connsiteY0" fmla="*/ 8204 h 21095"/>
                <a:gd name="connsiteX1" fmla="*/ 244 w 17610"/>
                <a:gd name="connsiteY1" fmla="*/ 7611 h 21095"/>
                <a:gd name="connsiteX2" fmla="*/ 9855 w 17610"/>
                <a:gd name="connsiteY2" fmla="*/ 0 h 21095"/>
                <a:gd name="connsiteX3" fmla="*/ 17595 w 17610"/>
                <a:gd name="connsiteY3" fmla="*/ 21 h 21095"/>
                <a:gd name="connsiteX4" fmla="*/ 17595 w 17610"/>
                <a:gd name="connsiteY4" fmla="*/ 11452 h 21095"/>
                <a:gd name="connsiteX5" fmla="*/ 12437 w 17610"/>
                <a:gd name="connsiteY5" fmla="*/ 21095 h 21095"/>
                <a:gd name="connsiteX6" fmla="*/ 10372 w 17610"/>
                <a:gd name="connsiteY6" fmla="*/ 21094 h 21095"/>
                <a:gd name="connsiteX7" fmla="*/ 136 w 17610"/>
                <a:gd name="connsiteY7" fmla="*/ 8204 h 21095"/>
                <a:gd name="connsiteX0" fmla="*/ 136 w 17601"/>
                <a:gd name="connsiteY0" fmla="*/ 8204 h 21095"/>
                <a:gd name="connsiteX1" fmla="*/ 244 w 17601"/>
                <a:gd name="connsiteY1" fmla="*/ 7611 h 21095"/>
                <a:gd name="connsiteX2" fmla="*/ 9855 w 17601"/>
                <a:gd name="connsiteY2" fmla="*/ 0 h 21095"/>
                <a:gd name="connsiteX3" fmla="*/ 17595 w 17601"/>
                <a:gd name="connsiteY3" fmla="*/ 21 h 21095"/>
                <a:gd name="connsiteX4" fmla="*/ 17595 w 17601"/>
                <a:gd name="connsiteY4" fmla="*/ 11452 h 21095"/>
                <a:gd name="connsiteX5" fmla="*/ 12437 w 17601"/>
                <a:gd name="connsiteY5" fmla="*/ 21095 h 21095"/>
                <a:gd name="connsiteX6" fmla="*/ 10372 w 17601"/>
                <a:gd name="connsiteY6" fmla="*/ 21094 h 21095"/>
                <a:gd name="connsiteX7" fmla="*/ 136 w 17601"/>
                <a:gd name="connsiteY7" fmla="*/ 8204 h 21095"/>
                <a:gd name="connsiteX0" fmla="*/ 136 w 17610"/>
                <a:gd name="connsiteY0" fmla="*/ 8204 h 21095"/>
                <a:gd name="connsiteX1" fmla="*/ 244 w 17610"/>
                <a:gd name="connsiteY1" fmla="*/ 7611 h 21095"/>
                <a:gd name="connsiteX2" fmla="*/ 9855 w 17610"/>
                <a:gd name="connsiteY2" fmla="*/ 0 h 21095"/>
                <a:gd name="connsiteX3" fmla="*/ 17595 w 17610"/>
                <a:gd name="connsiteY3" fmla="*/ 21 h 21095"/>
                <a:gd name="connsiteX4" fmla="*/ 17595 w 17610"/>
                <a:gd name="connsiteY4" fmla="*/ 11452 h 21095"/>
                <a:gd name="connsiteX5" fmla="*/ 12437 w 17610"/>
                <a:gd name="connsiteY5" fmla="*/ 21095 h 21095"/>
                <a:gd name="connsiteX6" fmla="*/ 10372 w 17610"/>
                <a:gd name="connsiteY6" fmla="*/ 21094 h 21095"/>
                <a:gd name="connsiteX7" fmla="*/ 136 w 17610"/>
                <a:gd name="connsiteY7" fmla="*/ 8204 h 21095"/>
                <a:gd name="connsiteX0" fmla="*/ 136 w 17620"/>
                <a:gd name="connsiteY0" fmla="*/ 8204 h 21095"/>
                <a:gd name="connsiteX1" fmla="*/ 244 w 17620"/>
                <a:gd name="connsiteY1" fmla="*/ 7611 h 21095"/>
                <a:gd name="connsiteX2" fmla="*/ 9855 w 17620"/>
                <a:gd name="connsiteY2" fmla="*/ 0 h 21095"/>
                <a:gd name="connsiteX3" fmla="*/ 17611 w 17620"/>
                <a:gd name="connsiteY3" fmla="*/ 11 h 21095"/>
                <a:gd name="connsiteX4" fmla="*/ 17595 w 17620"/>
                <a:gd name="connsiteY4" fmla="*/ 11452 h 21095"/>
                <a:gd name="connsiteX5" fmla="*/ 12437 w 17620"/>
                <a:gd name="connsiteY5" fmla="*/ 21095 h 21095"/>
                <a:gd name="connsiteX6" fmla="*/ 10372 w 17620"/>
                <a:gd name="connsiteY6" fmla="*/ 21094 h 21095"/>
                <a:gd name="connsiteX7" fmla="*/ 136 w 17620"/>
                <a:gd name="connsiteY7" fmla="*/ 8204 h 21095"/>
                <a:gd name="connsiteX0" fmla="*/ 136 w 17620"/>
                <a:gd name="connsiteY0" fmla="*/ 8204 h 21094"/>
                <a:gd name="connsiteX1" fmla="*/ 244 w 17620"/>
                <a:gd name="connsiteY1" fmla="*/ 7611 h 21094"/>
                <a:gd name="connsiteX2" fmla="*/ 9855 w 17620"/>
                <a:gd name="connsiteY2" fmla="*/ 0 h 21094"/>
                <a:gd name="connsiteX3" fmla="*/ 17611 w 17620"/>
                <a:gd name="connsiteY3" fmla="*/ 11 h 21094"/>
                <a:gd name="connsiteX4" fmla="*/ 17595 w 17620"/>
                <a:gd name="connsiteY4" fmla="*/ 11452 h 21094"/>
                <a:gd name="connsiteX5" fmla="*/ 12413 w 17620"/>
                <a:gd name="connsiteY5" fmla="*/ 21056 h 21094"/>
                <a:gd name="connsiteX6" fmla="*/ 10372 w 17620"/>
                <a:gd name="connsiteY6" fmla="*/ 21094 h 21094"/>
                <a:gd name="connsiteX7" fmla="*/ 136 w 17620"/>
                <a:gd name="connsiteY7" fmla="*/ 8204 h 21094"/>
                <a:gd name="connsiteX0" fmla="*/ 136 w 17620"/>
                <a:gd name="connsiteY0" fmla="*/ 8204 h 21056"/>
                <a:gd name="connsiteX1" fmla="*/ 244 w 17620"/>
                <a:gd name="connsiteY1" fmla="*/ 7611 h 21056"/>
                <a:gd name="connsiteX2" fmla="*/ 9855 w 17620"/>
                <a:gd name="connsiteY2" fmla="*/ 0 h 21056"/>
                <a:gd name="connsiteX3" fmla="*/ 17611 w 17620"/>
                <a:gd name="connsiteY3" fmla="*/ 11 h 21056"/>
                <a:gd name="connsiteX4" fmla="*/ 17595 w 17620"/>
                <a:gd name="connsiteY4" fmla="*/ 11452 h 21056"/>
                <a:gd name="connsiteX5" fmla="*/ 12413 w 17620"/>
                <a:gd name="connsiteY5" fmla="*/ 21056 h 21056"/>
                <a:gd name="connsiteX6" fmla="*/ 10388 w 17620"/>
                <a:gd name="connsiteY6" fmla="*/ 21055 h 21056"/>
                <a:gd name="connsiteX7" fmla="*/ 136 w 17620"/>
                <a:gd name="connsiteY7" fmla="*/ 8204 h 21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620" h="21056">
                  <a:moveTo>
                    <a:pt x="136" y="8204"/>
                  </a:moveTo>
                  <a:cubicBezTo>
                    <a:pt x="0" y="7971"/>
                    <a:pt x="-128" y="7925"/>
                    <a:pt x="244" y="7611"/>
                  </a:cubicBezTo>
                  <a:lnTo>
                    <a:pt x="9855" y="0"/>
                  </a:lnTo>
                  <a:lnTo>
                    <a:pt x="17611" y="11"/>
                  </a:lnTo>
                  <a:cubicBezTo>
                    <a:pt x="17632" y="355"/>
                    <a:pt x="17614" y="11127"/>
                    <a:pt x="17595" y="11452"/>
                  </a:cubicBezTo>
                  <a:lnTo>
                    <a:pt x="12413" y="21056"/>
                  </a:lnTo>
                  <a:lnTo>
                    <a:pt x="10388" y="21055"/>
                  </a:lnTo>
                  <a:lnTo>
                    <a:pt x="136" y="8204"/>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Manual Input 6">
              <a:extLst>
                <a:ext uri="{FF2B5EF4-FFF2-40B4-BE49-F238E27FC236}">
                  <a16:creationId xmlns:a16="http://schemas.microsoft.com/office/drawing/2014/main" id="{D9E2BE0D-BF1E-C44D-B0E0-F93886FB7544}"/>
                </a:ext>
              </a:extLst>
            </p:cNvPr>
            <p:cNvSpPr/>
            <p:nvPr userDrawn="1"/>
          </p:nvSpPr>
          <p:spPr>
            <a:xfrm>
              <a:off x="5106938" y="-11628"/>
              <a:ext cx="7085532" cy="6870279"/>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600 w 10000"/>
                <a:gd name="connsiteY0" fmla="*/ 0 h 10951"/>
                <a:gd name="connsiteX1" fmla="*/ 10000 w 10000"/>
                <a:gd name="connsiteY1" fmla="*/ 951 h 10951"/>
                <a:gd name="connsiteX2" fmla="*/ 10000 w 10000"/>
                <a:gd name="connsiteY2" fmla="*/ 10951 h 10951"/>
                <a:gd name="connsiteX3" fmla="*/ 0 w 10000"/>
                <a:gd name="connsiteY3" fmla="*/ 10951 h 10951"/>
                <a:gd name="connsiteX4" fmla="*/ 600 w 10000"/>
                <a:gd name="connsiteY4" fmla="*/ 0 h 10951"/>
                <a:gd name="connsiteX0" fmla="*/ 600 w 10933"/>
                <a:gd name="connsiteY0" fmla="*/ 0 h 10951"/>
                <a:gd name="connsiteX1" fmla="*/ 10933 w 10933"/>
                <a:gd name="connsiteY1" fmla="*/ 3694 h 10951"/>
                <a:gd name="connsiteX2" fmla="*/ 10000 w 10933"/>
                <a:gd name="connsiteY2" fmla="*/ 10951 h 10951"/>
                <a:gd name="connsiteX3" fmla="*/ 0 w 10933"/>
                <a:gd name="connsiteY3" fmla="*/ 10951 h 10951"/>
                <a:gd name="connsiteX4" fmla="*/ 600 w 10933"/>
                <a:gd name="connsiteY4" fmla="*/ 0 h 10951"/>
                <a:gd name="connsiteX0" fmla="*/ 600 w 20533"/>
                <a:gd name="connsiteY0" fmla="*/ 0 h 10951"/>
                <a:gd name="connsiteX1" fmla="*/ 20533 w 20533"/>
                <a:gd name="connsiteY1" fmla="*/ 7132 h 10951"/>
                <a:gd name="connsiteX2" fmla="*/ 10000 w 20533"/>
                <a:gd name="connsiteY2" fmla="*/ 10951 h 10951"/>
                <a:gd name="connsiteX3" fmla="*/ 0 w 20533"/>
                <a:gd name="connsiteY3" fmla="*/ 10951 h 10951"/>
                <a:gd name="connsiteX4" fmla="*/ 600 w 20533"/>
                <a:gd name="connsiteY4" fmla="*/ 0 h 10951"/>
                <a:gd name="connsiteX0" fmla="*/ 600 w 20533"/>
                <a:gd name="connsiteY0" fmla="*/ 0 h 20569"/>
                <a:gd name="connsiteX1" fmla="*/ 20533 w 20533"/>
                <a:gd name="connsiteY1" fmla="*/ 7132 h 20569"/>
                <a:gd name="connsiteX2" fmla="*/ 13100 w 20533"/>
                <a:gd name="connsiteY2" fmla="*/ 20569 h 20569"/>
                <a:gd name="connsiteX3" fmla="*/ 0 w 20533"/>
                <a:gd name="connsiteY3" fmla="*/ 10951 h 20569"/>
                <a:gd name="connsiteX4" fmla="*/ 600 w 20533"/>
                <a:gd name="connsiteY4" fmla="*/ 0 h 20569"/>
                <a:gd name="connsiteX0" fmla="*/ 600 w 20533"/>
                <a:gd name="connsiteY0" fmla="*/ 0 h 20569"/>
                <a:gd name="connsiteX1" fmla="*/ 20533 w 20533"/>
                <a:gd name="connsiteY1" fmla="*/ 7132 h 20569"/>
                <a:gd name="connsiteX2" fmla="*/ 19400 w 20533"/>
                <a:gd name="connsiteY2" fmla="*/ 9076 h 20569"/>
                <a:gd name="connsiteX3" fmla="*/ 13100 w 20533"/>
                <a:gd name="connsiteY3" fmla="*/ 20569 h 20569"/>
                <a:gd name="connsiteX4" fmla="*/ 0 w 20533"/>
                <a:gd name="connsiteY4" fmla="*/ 10951 h 20569"/>
                <a:gd name="connsiteX5" fmla="*/ 600 w 20533"/>
                <a:gd name="connsiteY5" fmla="*/ 0 h 20569"/>
                <a:gd name="connsiteX0" fmla="*/ 600 w 20533"/>
                <a:gd name="connsiteY0" fmla="*/ 0 h 20569"/>
                <a:gd name="connsiteX1" fmla="*/ 20533 w 20533"/>
                <a:gd name="connsiteY1" fmla="*/ 7132 h 20569"/>
                <a:gd name="connsiteX2" fmla="*/ 19233 w 20533"/>
                <a:gd name="connsiteY2" fmla="*/ 10847 h 20569"/>
                <a:gd name="connsiteX3" fmla="*/ 13100 w 20533"/>
                <a:gd name="connsiteY3" fmla="*/ 20569 h 20569"/>
                <a:gd name="connsiteX4" fmla="*/ 0 w 20533"/>
                <a:gd name="connsiteY4" fmla="*/ 10951 h 20569"/>
                <a:gd name="connsiteX5" fmla="*/ 600 w 20533"/>
                <a:gd name="connsiteY5" fmla="*/ 0 h 20569"/>
                <a:gd name="connsiteX0" fmla="*/ 600 w 19266"/>
                <a:gd name="connsiteY0" fmla="*/ 0 h 20569"/>
                <a:gd name="connsiteX1" fmla="*/ 19266 w 19266"/>
                <a:gd name="connsiteY1" fmla="*/ 6750 h 20569"/>
                <a:gd name="connsiteX2" fmla="*/ 19233 w 19266"/>
                <a:gd name="connsiteY2" fmla="*/ 10847 h 20569"/>
                <a:gd name="connsiteX3" fmla="*/ 13100 w 19266"/>
                <a:gd name="connsiteY3" fmla="*/ 20569 h 20569"/>
                <a:gd name="connsiteX4" fmla="*/ 0 w 19266"/>
                <a:gd name="connsiteY4" fmla="*/ 10951 h 20569"/>
                <a:gd name="connsiteX5" fmla="*/ 600 w 19266"/>
                <a:gd name="connsiteY5" fmla="*/ 0 h 20569"/>
                <a:gd name="connsiteX0" fmla="*/ 600 w 19234"/>
                <a:gd name="connsiteY0" fmla="*/ 0 h 20569"/>
                <a:gd name="connsiteX1" fmla="*/ 19199 w 19234"/>
                <a:gd name="connsiteY1" fmla="*/ 6646 h 20569"/>
                <a:gd name="connsiteX2" fmla="*/ 19233 w 19234"/>
                <a:gd name="connsiteY2" fmla="*/ 10847 h 20569"/>
                <a:gd name="connsiteX3" fmla="*/ 13100 w 19234"/>
                <a:gd name="connsiteY3" fmla="*/ 20569 h 20569"/>
                <a:gd name="connsiteX4" fmla="*/ 0 w 19234"/>
                <a:gd name="connsiteY4" fmla="*/ 10951 h 20569"/>
                <a:gd name="connsiteX5" fmla="*/ 600 w 19234"/>
                <a:gd name="connsiteY5" fmla="*/ 0 h 20569"/>
                <a:gd name="connsiteX0" fmla="*/ 600 w 19236"/>
                <a:gd name="connsiteY0" fmla="*/ 0 h 20569"/>
                <a:gd name="connsiteX1" fmla="*/ 19232 w 19236"/>
                <a:gd name="connsiteY1" fmla="*/ 6681 h 20569"/>
                <a:gd name="connsiteX2" fmla="*/ 19233 w 19236"/>
                <a:gd name="connsiteY2" fmla="*/ 10847 h 20569"/>
                <a:gd name="connsiteX3" fmla="*/ 13100 w 19236"/>
                <a:gd name="connsiteY3" fmla="*/ 20569 h 20569"/>
                <a:gd name="connsiteX4" fmla="*/ 0 w 19236"/>
                <a:gd name="connsiteY4" fmla="*/ 10951 h 20569"/>
                <a:gd name="connsiteX5" fmla="*/ 600 w 19236"/>
                <a:gd name="connsiteY5" fmla="*/ 0 h 20569"/>
                <a:gd name="connsiteX0" fmla="*/ 600 w 19236"/>
                <a:gd name="connsiteY0" fmla="*/ 0 h 20569"/>
                <a:gd name="connsiteX1" fmla="*/ 19232 w 19236"/>
                <a:gd name="connsiteY1" fmla="*/ 6681 h 20569"/>
                <a:gd name="connsiteX2" fmla="*/ 19233 w 19236"/>
                <a:gd name="connsiteY2" fmla="*/ 10847 h 20569"/>
                <a:gd name="connsiteX3" fmla="*/ 13100 w 19236"/>
                <a:gd name="connsiteY3" fmla="*/ 20569 h 20569"/>
                <a:gd name="connsiteX4" fmla="*/ 9800 w 19236"/>
                <a:gd name="connsiteY4" fmla="*/ 18104 h 20569"/>
                <a:gd name="connsiteX5" fmla="*/ 0 w 19236"/>
                <a:gd name="connsiteY5" fmla="*/ 10951 h 20569"/>
                <a:gd name="connsiteX6" fmla="*/ 600 w 19236"/>
                <a:gd name="connsiteY6" fmla="*/ 0 h 20569"/>
                <a:gd name="connsiteX0" fmla="*/ 600 w 19236"/>
                <a:gd name="connsiteY0" fmla="*/ 0 h 20569"/>
                <a:gd name="connsiteX1" fmla="*/ 19232 w 19236"/>
                <a:gd name="connsiteY1" fmla="*/ 6681 h 20569"/>
                <a:gd name="connsiteX2" fmla="*/ 19233 w 19236"/>
                <a:gd name="connsiteY2" fmla="*/ 10847 h 20569"/>
                <a:gd name="connsiteX3" fmla="*/ 13100 w 19236"/>
                <a:gd name="connsiteY3" fmla="*/ 20569 h 20569"/>
                <a:gd name="connsiteX4" fmla="*/ 11033 w 19236"/>
                <a:gd name="connsiteY4" fmla="*/ 20153 h 20569"/>
                <a:gd name="connsiteX5" fmla="*/ 0 w 19236"/>
                <a:gd name="connsiteY5" fmla="*/ 10951 h 20569"/>
                <a:gd name="connsiteX6" fmla="*/ 600 w 19236"/>
                <a:gd name="connsiteY6" fmla="*/ 0 h 20569"/>
                <a:gd name="connsiteX0" fmla="*/ 600 w 19236"/>
                <a:gd name="connsiteY0" fmla="*/ 0 h 20222"/>
                <a:gd name="connsiteX1" fmla="*/ 19232 w 19236"/>
                <a:gd name="connsiteY1" fmla="*/ 6681 h 20222"/>
                <a:gd name="connsiteX2" fmla="*/ 19233 w 19236"/>
                <a:gd name="connsiteY2" fmla="*/ 10847 h 20222"/>
                <a:gd name="connsiteX3" fmla="*/ 13267 w 19236"/>
                <a:gd name="connsiteY3" fmla="*/ 20222 h 20222"/>
                <a:gd name="connsiteX4" fmla="*/ 11033 w 19236"/>
                <a:gd name="connsiteY4" fmla="*/ 20153 h 20222"/>
                <a:gd name="connsiteX5" fmla="*/ 0 w 19236"/>
                <a:gd name="connsiteY5" fmla="*/ 10951 h 20222"/>
                <a:gd name="connsiteX6" fmla="*/ 600 w 19236"/>
                <a:gd name="connsiteY6" fmla="*/ 0 h 20222"/>
                <a:gd name="connsiteX0" fmla="*/ 600 w 19236"/>
                <a:gd name="connsiteY0" fmla="*/ 0 h 20222"/>
                <a:gd name="connsiteX1" fmla="*/ 19232 w 19236"/>
                <a:gd name="connsiteY1" fmla="*/ 6681 h 20222"/>
                <a:gd name="connsiteX2" fmla="*/ 19233 w 19236"/>
                <a:gd name="connsiteY2" fmla="*/ 10847 h 20222"/>
                <a:gd name="connsiteX3" fmla="*/ 13267 w 19236"/>
                <a:gd name="connsiteY3" fmla="*/ 20222 h 20222"/>
                <a:gd name="connsiteX4" fmla="*/ 11433 w 19236"/>
                <a:gd name="connsiteY4" fmla="*/ 20153 h 20222"/>
                <a:gd name="connsiteX5" fmla="*/ 0 w 19236"/>
                <a:gd name="connsiteY5" fmla="*/ 10951 h 20222"/>
                <a:gd name="connsiteX6" fmla="*/ 600 w 19236"/>
                <a:gd name="connsiteY6" fmla="*/ 0 h 20222"/>
                <a:gd name="connsiteX0" fmla="*/ 600 w 19236"/>
                <a:gd name="connsiteY0" fmla="*/ 0 h 20222"/>
                <a:gd name="connsiteX1" fmla="*/ 19232 w 19236"/>
                <a:gd name="connsiteY1" fmla="*/ 6681 h 20222"/>
                <a:gd name="connsiteX2" fmla="*/ 19233 w 19236"/>
                <a:gd name="connsiteY2" fmla="*/ 10847 h 20222"/>
                <a:gd name="connsiteX3" fmla="*/ 13267 w 19236"/>
                <a:gd name="connsiteY3" fmla="*/ 20222 h 20222"/>
                <a:gd name="connsiteX4" fmla="*/ 11133 w 19236"/>
                <a:gd name="connsiteY4" fmla="*/ 20222 h 20222"/>
                <a:gd name="connsiteX5" fmla="*/ 0 w 19236"/>
                <a:gd name="connsiteY5" fmla="*/ 10951 h 20222"/>
                <a:gd name="connsiteX6" fmla="*/ 600 w 19236"/>
                <a:gd name="connsiteY6" fmla="*/ 0 h 20222"/>
                <a:gd name="connsiteX0" fmla="*/ 733 w 19369"/>
                <a:gd name="connsiteY0" fmla="*/ 0 h 20222"/>
                <a:gd name="connsiteX1" fmla="*/ 19365 w 19369"/>
                <a:gd name="connsiteY1" fmla="*/ 6681 h 20222"/>
                <a:gd name="connsiteX2" fmla="*/ 19366 w 19369"/>
                <a:gd name="connsiteY2" fmla="*/ 10847 h 20222"/>
                <a:gd name="connsiteX3" fmla="*/ 13400 w 19369"/>
                <a:gd name="connsiteY3" fmla="*/ 20222 h 20222"/>
                <a:gd name="connsiteX4" fmla="*/ 11266 w 19369"/>
                <a:gd name="connsiteY4" fmla="*/ 20222 h 20222"/>
                <a:gd name="connsiteX5" fmla="*/ 0 w 19369"/>
                <a:gd name="connsiteY5" fmla="*/ 8312 h 20222"/>
                <a:gd name="connsiteX6" fmla="*/ 733 w 19369"/>
                <a:gd name="connsiteY6" fmla="*/ 0 h 20222"/>
                <a:gd name="connsiteX0" fmla="*/ 733 w 19369"/>
                <a:gd name="connsiteY0" fmla="*/ 0 h 20222"/>
                <a:gd name="connsiteX1" fmla="*/ 1966 w 19369"/>
                <a:gd name="connsiteY1" fmla="*/ 465 h 20222"/>
                <a:gd name="connsiteX2" fmla="*/ 19365 w 19369"/>
                <a:gd name="connsiteY2" fmla="*/ 6681 h 20222"/>
                <a:gd name="connsiteX3" fmla="*/ 19366 w 19369"/>
                <a:gd name="connsiteY3" fmla="*/ 10847 h 20222"/>
                <a:gd name="connsiteX4" fmla="*/ 13400 w 19369"/>
                <a:gd name="connsiteY4" fmla="*/ 20222 h 20222"/>
                <a:gd name="connsiteX5" fmla="*/ 11266 w 19369"/>
                <a:gd name="connsiteY5" fmla="*/ 20222 h 20222"/>
                <a:gd name="connsiteX6" fmla="*/ 0 w 19369"/>
                <a:gd name="connsiteY6" fmla="*/ 8312 h 20222"/>
                <a:gd name="connsiteX7" fmla="*/ 733 w 19369"/>
                <a:gd name="connsiteY7" fmla="*/ 0 h 20222"/>
                <a:gd name="connsiteX0" fmla="*/ 733 w 19369"/>
                <a:gd name="connsiteY0" fmla="*/ 125 h 20347"/>
                <a:gd name="connsiteX1" fmla="*/ 1966 w 19369"/>
                <a:gd name="connsiteY1" fmla="*/ 590 h 20347"/>
                <a:gd name="connsiteX2" fmla="*/ 1466 w 19369"/>
                <a:gd name="connsiteY2" fmla="*/ 0 h 20347"/>
                <a:gd name="connsiteX3" fmla="*/ 19365 w 19369"/>
                <a:gd name="connsiteY3" fmla="*/ 6806 h 20347"/>
                <a:gd name="connsiteX4" fmla="*/ 19366 w 19369"/>
                <a:gd name="connsiteY4" fmla="*/ 10972 h 20347"/>
                <a:gd name="connsiteX5" fmla="*/ 13400 w 19369"/>
                <a:gd name="connsiteY5" fmla="*/ 20347 h 20347"/>
                <a:gd name="connsiteX6" fmla="*/ 11266 w 19369"/>
                <a:gd name="connsiteY6" fmla="*/ 20347 h 20347"/>
                <a:gd name="connsiteX7" fmla="*/ 0 w 19369"/>
                <a:gd name="connsiteY7" fmla="*/ 8437 h 20347"/>
                <a:gd name="connsiteX8" fmla="*/ 733 w 19369"/>
                <a:gd name="connsiteY8" fmla="*/ 125 h 20347"/>
                <a:gd name="connsiteX0" fmla="*/ 733 w 19369"/>
                <a:gd name="connsiteY0" fmla="*/ 125 h 20347"/>
                <a:gd name="connsiteX1" fmla="*/ 1466 w 19369"/>
                <a:gd name="connsiteY1" fmla="*/ 0 h 20347"/>
                <a:gd name="connsiteX2" fmla="*/ 19365 w 19369"/>
                <a:gd name="connsiteY2" fmla="*/ 6806 h 20347"/>
                <a:gd name="connsiteX3" fmla="*/ 19366 w 19369"/>
                <a:gd name="connsiteY3" fmla="*/ 10972 h 20347"/>
                <a:gd name="connsiteX4" fmla="*/ 13400 w 19369"/>
                <a:gd name="connsiteY4" fmla="*/ 20347 h 20347"/>
                <a:gd name="connsiteX5" fmla="*/ 11266 w 19369"/>
                <a:gd name="connsiteY5" fmla="*/ 20347 h 20347"/>
                <a:gd name="connsiteX6" fmla="*/ 0 w 19369"/>
                <a:gd name="connsiteY6" fmla="*/ 8437 h 20347"/>
                <a:gd name="connsiteX7" fmla="*/ 733 w 19369"/>
                <a:gd name="connsiteY7" fmla="*/ 125 h 20347"/>
                <a:gd name="connsiteX0" fmla="*/ 666 w 19369"/>
                <a:gd name="connsiteY0" fmla="*/ 0 h 20361"/>
                <a:gd name="connsiteX1" fmla="*/ 1466 w 19369"/>
                <a:gd name="connsiteY1" fmla="*/ 14 h 20361"/>
                <a:gd name="connsiteX2" fmla="*/ 19365 w 19369"/>
                <a:gd name="connsiteY2" fmla="*/ 6820 h 20361"/>
                <a:gd name="connsiteX3" fmla="*/ 19366 w 19369"/>
                <a:gd name="connsiteY3" fmla="*/ 10986 h 20361"/>
                <a:gd name="connsiteX4" fmla="*/ 13400 w 19369"/>
                <a:gd name="connsiteY4" fmla="*/ 20361 h 20361"/>
                <a:gd name="connsiteX5" fmla="*/ 11266 w 19369"/>
                <a:gd name="connsiteY5" fmla="*/ 20361 h 20361"/>
                <a:gd name="connsiteX6" fmla="*/ 0 w 19369"/>
                <a:gd name="connsiteY6" fmla="*/ 8451 h 20361"/>
                <a:gd name="connsiteX7" fmla="*/ 666 w 19369"/>
                <a:gd name="connsiteY7" fmla="*/ 0 h 20361"/>
                <a:gd name="connsiteX0" fmla="*/ 1466 w 20169"/>
                <a:gd name="connsiteY0" fmla="*/ 0 h 20361"/>
                <a:gd name="connsiteX1" fmla="*/ 2266 w 20169"/>
                <a:gd name="connsiteY1" fmla="*/ 14 h 20361"/>
                <a:gd name="connsiteX2" fmla="*/ 20165 w 20169"/>
                <a:gd name="connsiteY2" fmla="*/ 6820 h 20361"/>
                <a:gd name="connsiteX3" fmla="*/ 20166 w 20169"/>
                <a:gd name="connsiteY3" fmla="*/ 10986 h 20361"/>
                <a:gd name="connsiteX4" fmla="*/ 14200 w 20169"/>
                <a:gd name="connsiteY4" fmla="*/ 20361 h 20361"/>
                <a:gd name="connsiteX5" fmla="*/ 12066 w 20169"/>
                <a:gd name="connsiteY5" fmla="*/ 20361 h 20361"/>
                <a:gd name="connsiteX6" fmla="*/ 0 w 20169"/>
                <a:gd name="connsiteY6" fmla="*/ 7652 h 20361"/>
                <a:gd name="connsiteX7" fmla="*/ 1466 w 20169"/>
                <a:gd name="connsiteY7" fmla="*/ 0 h 20361"/>
                <a:gd name="connsiteX0" fmla="*/ 1166 w 19869"/>
                <a:gd name="connsiteY0" fmla="*/ 0 h 20361"/>
                <a:gd name="connsiteX1" fmla="*/ 1966 w 19869"/>
                <a:gd name="connsiteY1" fmla="*/ 14 h 20361"/>
                <a:gd name="connsiteX2" fmla="*/ 19865 w 19869"/>
                <a:gd name="connsiteY2" fmla="*/ 6820 h 20361"/>
                <a:gd name="connsiteX3" fmla="*/ 19866 w 19869"/>
                <a:gd name="connsiteY3" fmla="*/ 10986 h 20361"/>
                <a:gd name="connsiteX4" fmla="*/ 13900 w 19869"/>
                <a:gd name="connsiteY4" fmla="*/ 20361 h 20361"/>
                <a:gd name="connsiteX5" fmla="*/ 11766 w 19869"/>
                <a:gd name="connsiteY5" fmla="*/ 20361 h 20361"/>
                <a:gd name="connsiteX6" fmla="*/ 0 w 19869"/>
                <a:gd name="connsiteY6" fmla="*/ 7860 h 20361"/>
                <a:gd name="connsiteX7" fmla="*/ 1166 w 19869"/>
                <a:gd name="connsiteY7" fmla="*/ 0 h 20361"/>
                <a:gd name="connsiteX0" fmla="*/ 1196 w 19899"/>
                <a:gd name="connsiteY0" fmla="*/ 0 h 20361"/>
                <a:gd name="connsiteX1" fmla="*/ 1996 w 19899"/>
                <a:gd name="connsiteY1" fmla="*/ 14 h 20361"/>
                <a:gd name="connsiteX2" fmla="*/ 19895 w 19899"/>
                <a:gd name="connsiteY2" fmla="*/ 6820 h 20361"/>
                <a:gd name="connsiteX3" fmla="*/ 19896 w 19899"/>
                <a:gd name="connsiteY3" fmla="*/ 10986 h 20361"/>
                <a:gd name="connsiteX4" fmla="*/ 13930 w 19899"/>
                <a:gd name="connsiteY4" fmla="*/ 20361 h 20361"/>
                <a:gd name="connsiteX5" fmla="*/ 11796 w 19899"/>
                <a:gd name="connsiteY5" fmla="*/ 20361 h 20361"/>
                <a:gd name="connsiteX6" fmla="*/ 0 w 19899"/>
                <a:gd name="connsiteY6" fmla="*/ 7954 h 20361"/>
                <a:gd name="connsiteX7" fmla="*/ 1196 w 19899"/>
                <a:gd name="connsiteY7" fmla="*/ 0 h 20361"/>
                <a:gd name="connsiteX0" fmla="*/ 1196 w 19899"/>
                <a:gd name="connsiteY0" fmla="*/ 0 h 20377"/>
                <a:gd name="connsiteX1" fmla="*/ 1996 w 19899"/>
                <a:gd name="connsiteY1" fmla="*/ 14 h 20377"/>
                <a:gd name="connsiteX2" fmla="*/ 19895 w 19899"/>
                <a:gd name="connsiteY2" fmla="*/ 6820 h 20377"/>
                <a:gd name="connsiteX3" fmla="*/ 19896 w 19899"/>
                <a:gd name="connsiteY3" fmla="*/ 10986 h 20377"/>
                <a:gd name="connsiteX4" fmla="*/ 13930 w 19899"/>
                <a:gd name="connsiteY4" fmla="*/ 20361 h 20377"/>
                <a:gd name="connsiteX5" fmla="*/ 11721 w 19899"/>
                <a:gd name="connsiteY5" fmla="*/ 20377 h 20377"/>
                <a:gd name="connsiteX6" fmla="*/ 0 w 19899"/>
                <a:gd name="connsiteY6" fmla="*/ 7954 h 20377"/>
                <a:gd name="connsiteX7" fmla="*/ 1196 w 19899"/>
                <a:gd name="connsiteY7" fmla="*/ 0 h 20377"/>
                <a:gd name="connsiteX0" fmla="*/ 1181 w 19899"/>
                <a:gd name="connsiteY0" fmla="*/ 17 h 20363"/>
                <a:gd name="connsiteX1" fmla="*/ 1996 w 19899"/>
                <a:gd name="connsiteY1" fmla="*/ 0 h 20363"/>
                <a:gd name="connsiteX2" fmla="*/ 19895 w 19899"/>
                <a:gd name="connsiteY2" fmla="*/ 6806 h 20363"/>
                <a:gd name="connsiteX3" fmla="*/ 19896 w 19899"/>
                <a:gd name="connsiteY3" fmla="*/ 10972 h 20363"/>
                <a:gd name="connsiteX4" fmla="*/ 13930 w 19899"/>
                <a:gd name="connsiteY4" fmla="*/ 20347 h 20363"/>
                <a:gd name="connsiteX5" fmla="*/ 11721 w 19899"/>
                <a:gd name="connsiteY5" fmla="*/ 20363 h 20363"/>
                <a:gd name="connsiteX6" fmla="*/ 0 w 19899"/>
                <a:gd name="connsiteY6" fmla="*/ 7940 h 20363"/>
                <a:gd name="connsiteX7" fmla="*/ 1181 w 19899"/>
                <a:gd name="connsiteY7" fmla="*/ 17 h 20363"/>
                <a:gd name="connsiteX0" fmla="*/ 1271 w 19899"/>
                <a:gd name="connsiteY0" fmla="*/ 17 h 20363"/>
                <a:gd name="connsiteX1" fmla="*/ 1996 w 19899"/>
                <a:gd name="connsiteY1" fmla="*/ 0 h 20363"/>
                <a:gd name="connsiteX2" fmla="*/ 19895 w 19899"/>
                <a:gd name="connsiteY2" fmla="*/ 6806 h 20363"/>
                <a:gd name="connsiteX3" fmla="*/ 19896 w 19899"/>
                <a:gd name="connsiteY3" fmla="*/ 10972 h 20363"/>
                <a:gd name="connsiteX4" fmla="*/ 13930 w 19899"/>
                <a:gd name="connsiteY4" fmla="*/ 20347 h 20363"/>
                <a:gd name="connsiteX5" fmla="*/ 11721 w 19899"/>
                <a:gd name="connsiteY5" fmla="*/ 20363 h 20363"/>
                <a:gd name="connsiteX6" fmla="*/ 0 w 19899"/>
                <a:gd name="connsiteY6" fmla="*/ 7940 h 20363"/>
                <a:gd name="connsiteX7" fmla="*/ 1271 w 19899"/>
                <a:gd name="connsiteY7" fmla="*/ 17 h 20363"/>
                <a:gd name="connsiteX0" fmla="*/ 1271 w 19899"/>
                <a:gd name="connsiteY0" fmla="*/ 17 h 20363"/>
                <a:gd name="connsiteX1" fmla="*/ 1996 w 19899"/>
                <a:gd name="connsiteY1" fmla="*/ 0 h 20363"/>
                <a:gd name="connsiteX2" fmla="*/ 19895 w 19899"/>
                <a:gd name="connsiteY2" fmla="*/ 6806 h 20363"/>
                <a:gd name="connsiteX3" fmla="*/ 19896 w 19899"/>
                <a:gd name="connsiteY3" fmla="*/ 10972 h 20363"/>
                <a:gd name="connsiteX4" fmla="*/ 13930 w 19899"/>
                <a:gd name="connsiteY4" fmla="*/ 20347 h 20363"/>
                <a:gd name="connsiteX5" fmla="*/ 11721 w 19899"/>
                <a:gd name="connsiteY5" fmla="*/ 20363 h 20363"/>
                <a:gd name="connsiteX6" fmla="*/ 0 w 19899"/>
                <a:gd name="connsiteY6" fmla="*/ 7940 h 20363"/>
                <a:gd name="connsiteX7" fmla="*/ 1271 w 19899"/>
                <a:gd name="connsiteY7" fmla="*/ 17 h 20363"/>
                <a:gd name="connsiteX0" fmla="*/ 2132 w 20760"/>
                <a:gd name="connsiteY0" fmla="*/ 17 h 20363"/>
                <a:gd name="connsiteX1" fmla="*/ 2857 w 20760"/>
                <a:gd name="connsiteY1" fmla="*/ 0 h 20363"/>
                <a:gd name="connsiteX2" fmla="*/ 20756 w 20760"/>
                <a:gd name="connsiteY2" fmla="*/ 6806 h 20363"/>
                <a:gd name="connsiteX3" fmla="*/ 20757 w 20760"/>
                <a:gd name="connsiteY3" fmla="*/ 10972 h 20363"/>
                <a:gd name="connsiteX4" fmla="*/ 14791 w 20760"/>
                <a:gd name="connsiteY4" fmla="*/ 20347 h 20363"/>
                <a:gd name="connsiteX5" fmla="*/ 12582 w 20760"/>
                <a:gd name="connsiteY5" fmla="*/ 20363 h 20363"/>
                <a:gd name="connsiteX6" fmla="*/ 861 w 20760"/>
                <a:gd name="connsiteY6" fmla="*/ 7940 h 20363"/>
                <a:gd name="connsiteX7" fmla="*/ 1022 w 20760"/>
                <a:gd name="connsiteY7" fmla="*/ 6379 h 20363"/>
                <a:gd name="connsiteX8" fmla="*/ 2132 w 20760"/>
                <a:gd name="connsiteY8" fmla="*/ 17 h 20363"/>
                <a:gd name="connsiteX0" fmla="*/ 2132 w 20760"/>
                <a:gd name="connsiteY0" fmla="*/ 17 h 20363"/>
                <a:gd name="connsiteX1" fmla="*/ 2857 w 20760"/>
                <a:gd name="connsiteY1" fmla="*/ 0 h 20363"/>
                <a:gd name="connsiteX2" fmla="*/ 20756 w 20760"/>
                <a:gd name="connsiteY2" fmla="*/ 6806 h 20363"/>
                <a:gd name="connsiteX3" fmla="*/ 20757 w 20760"/>
                <a:gd name="connsiteY3" fmla="*/ 10972 h 20363"/>
                <a:gd name="connsiteX4" fmla="*/ 14791 w 20760"/>
                <a:gd name="connsiteY4" fmla="*/ 20347 h 20363"/>
                <a:gd name="connsiteX5" fmla="*/ 12582 w 20760"/>
                <a:gd name="connsiteY5" fmla="*/ 20363 h 20363"/>
                <a:gd name="connsiteX6" fmla="*/ 861 w 20760"/>
                <a:gd name="connsiteY6" fmla="*/ 7940 h 20363"/>
                <a:gd name="connsiteX7" fmla="*/ 1022 w 20760"/>
                <a:gd name="connsiteY7" fmla="*/ 6379 h 20363"/>
                <a:gd name="connsiteX8" fmla="*/ 2132 w 20760"/>
                <a:gd name="connsiteY8" fmla="*/ 17 h 20363"/>
                <a:gd name="connsiteX0" fmla="*/ 2186 w 20814"/>
                <a:gd name="connsiteY0" fmla="*/ 17 h 20363"/>
                <a:gd name="connsiteX1" fmla="*/ 2911 w 20814"/>
                <a:gd name="connsiteY1" fmla="*/ 0 h 20363"/>
                <a:gd name="connsiteX2" fmla="*/ 20810 w 20814"/>
                <a:gd name="connsiteY2" fmla="*/ 6806 h 20363"/>
                <a:gd name="connsiteX3" fmla="*/ 20811 w 20814"/>
                <a:gd name="connsiteY3" fmla="*/ 10972 h 20363"/>
                <a:gd name="connsiteX4" fmla="*/ 14845 w 20814"/>
                <a:gd name="connsiteY4" fmla="*/ 20347 h 20363"/>
                <a:gd name="connsiteX5" fmla="*/ 12636 w 20814"/>
                <a:gd name="connsiteY5" fmla="*/ 20363 h 20363"/>
                <a:gd name="connsiteX6" fmla="*/ 915 w 20814"/>
                <a:gd name="connsiteY6" fmla="*/ 7940 h 20363"/>
                <a:gd name="connsiteX7" fmla="*/ 881 w 20814"/>
                <a:gd name="connsiteY7" fmla="*/ 6191 h 20363"/>
                <a:gd name="connsiteX8" fmla="*/ 2186 w 20814"/>
                <a:gd name="connsiteY8" fmla="*/ 17 h 20363"/>
                <a:gd name="connsiteX0" fmla="*/ 2228 w 20856"/>
                <a:gd name="connsiteY0" fmla="*/ 17 h 20363"/>
                <a:gd name="connsiteX1" fmla="*/ 2953 w 20856"/>
                <a:gd name="connsiteY1" fmla="*/ 0 h 20363"/>
                <a:gd name="connsiteX2" fmla="*/ 20852 w 20856"/>
                <a:gd name="connsiteY2" fmla="*/ 6806 h 20363"/>
                <a:gd name="connsiteX3" fmla="*/ 20853 w 20856"/>
                <a:gd name="connsiteY3" fmla="*/ 10972 h 20363"/>
                <a:gd name="connsiteX4" fmla="*/ 14887 w 20856"/>
                <a:gd name="connsiteY4" fmla="*/ 20347 h 20363"/>
                <a:gd name="connsiteX5" fmla="*/ 12678 w 20856"/>
                <a:gd name="connsiteY5" fmla="*/ 20363 h 20363"/>
                <a:gd name="connsiteX6" fmla="*/ 957 w 20856"/>
                <a:gd name="connsiteY6" fmla="*/ 7940 h 20363"/>
                <a:gd name="connsiteX7" fmla="*/ 923 w 20856"/>
                <a:gd name="connsiteY7" fmla="*/ 6191 h 20363"/>
                <a:gd name="connsiteX8" fmla="*/ 2228 w 20856"/>
                <a:gd name="connsiteY8" fmla="*/ 17 h 20363"/>
                <a:gd name="connsiteX0" fmla="*/ 2179 w 20807"/>
                <a:gd name="connsiteY0" fmla="*/ 17 h 20363"/>
                <a:gd name="connsiteX1" fmla="*/ 2904 w 20807"/>
                <a:gd name="connsiteY1" fmla="*/ 0 h 20363"/>
                <a:gd name="connsiteX2" fmla="*/ 20803 w 20807"/>
                <a:gd name="connsiteY2" fmla="*/ 6806 h 20363"/>
                <a:gd name="connsiteX3" fmla="*/ 20804 w 20807"/>
                <a:gd name="connsiteY3" fmla="*/ 10972 h 20363"/>
                <a:gd name="connsiteX4" fmla="*/ 14838 w 20807"/>
                <a:gd name="connsiteY4" fmla="*/ 20347 h 20363"/>
                <a:gd name="connsiteX5" fmla="*/ 12629 w 20807"/>
                <a:gd name="connsiteY5" fmla="*/ 20363 h 20363"/>
                <a:gd name="connsiteX6" fmla="*/ 908 w 20807"/>
                <a:gd name="connsiteY6" fmla="*/ 7940 h 20363"/>
                <a:gd name="connsiteX7" fmla="*/ 874 w 20807"/>
                <a:gd name="connsiteY7" fmla="*/ 6191 h 20363"/>
                <a:gd name="connsiteX8" fmla="*/ 2179 w 20807"/>
                <a:gd name="connsiteY8" fmla="*/ 17 h 20363"/>
                <a:gd name="connsiteX0" fmla="*/ 1540 w 20168"/>
                <a:gd name="connsiteY0" fmla="*/ 17 h 20363"/>
                <a:gd name="connsiteX1" fmla="*/ 2265 w 20168"/>
                <a:gd name="connsiteY1" fmla="*/ 0 h 20363"/>
                <a:gd name="connsiteX2" fmla="*/ 20164 w 20168"/>
                <a:gd name="connsiteY2" fmla="*/ 6806 h 20363"/>
                <a:gd name="connsiteX3" fmla="*/ 20165 w 20168"/>
                <a:gd name="connsiteY3" fmla="*/ 10972 h 20363"/>
                <a:gd name="connsiteX4" fmla="*/ 14199 w 20168"/>
                <a:gd name="connsiteY4" fmla="*/ 20347 h 20363"/>
                <a:gd name="connsiteX5" fmla="*/ 11990 w 20168"/>
                <a:gd name="connsiteY5" fmla="*/ 20363 h 20363"/>
                <a:gd name="connsiteX6" fmla="*/ 269 w 20168"/>
                <a:gd name="connsiteY6" fmla="*/ 7940 h 20363"/>
                <a:gd name="connsiteX7" fmla="*/ 235 w 20168"/>
                <a:gd name="connsiteY7" fmla="*/ 6191 h 20363"/>
                <a:gd name="connsiteX8" fmla="*/ 1540 w 20168"/>
                <a:gd name="connsiteY8" fmla="*/ 17 h 20363"/>
                <a:gd name="connsiteX0" fmla="*/ 1418 w 20046"/>
                <a:gd name="connsiteY0" fmla="*/ 17 h 20363"/>
                <a:gd name="connsiteX1" fmla="*/ 2143 w 20046"/>
                <a:gd name="connsiteY1" fmla="*/ 0 h 20363"/>
                <a:gd name="connsiteX2" fmla="*/ 20042 w 20046"/>
                <a:gd name="connsiteY2" fmla="*/ 6806 h 20363"/>
                <a:gd name="connsiteX3" fmla="*/ 20043 w 20046"/>
                <a:gd name="connsiteY3" fmla="*/ 10972 h 20363"/>
                <a:gd name="connsiteX4" fmla="*/ 14077 w 20046"/>
                <a:gd name="connsiteY4" fmla="*/ 20347 h 20363"/>
                <a:gd name="connsiteX5" fmla="*/ 11868 w 20046"/>
                <a:gd name="connsiteY5" fmla="*/ 20363 h 20363"/>
                <a:gd name="connsiteX6" fmla="*/ 147 w 20046"/>
                <a:gd name="connsiteY6" fmla="*/ 7940 h 20363"/>
                <a:gd name="connsiteX7" fmla="*/ 113 w 20046"/>
                <a:gd name="connsiteY7" fmla="*/ 6191 h 20363"/>
                <a:gd name="connsiteX8" fmla="*/ 1418 w 20046"/>
                <a:gd name="connsiteY8" fmla="*/ 17 h 20363"/>
                <a:gd name="connsiteX0" fmla="*/ 1471 w 20099"/>
                <a:gd name="connsiteY0" fmla="*/ 17 h 20363"/>
                <a:gd name="connsiteX1" fmla="*/ 2196 w 20099"/>
                <a:gd name="connsiteY1" fmla="*/ 0 h 20363"/>
                <a:gd name="connsiteX2" fmla="*/ 20095 w 20099"/>
                <a:gd name="connsiteY2" fmla="*/ 6806 h 20363"/>
                <a:gd name="connsiteX3" fmla="*/ 20096 w 20099"/>
                <a:gd name="connsiteY3" fmla="*/ 10972 h 20363"/>
                <a:gd name="connsiteX4" fmla="*/ 14130 w 20099"/>
                <a:gd name="connsiteY4" fmla="*/ 20347 h 20363"/>
                <a:gd name="connsiteX5" fmla="*/ 11921 w 20099"/>
                <a:gd name="connsiteY5" fmla="*/ 20363 h 20363"/>
                <a:gd name="connsiteX6" fmla="*/ 200 w 20099"/>
                <a:gd name="connsiteY6" fmla="*/ 7940 h 20363"/>
                <a:gd name="connsiteX7" fmla="*/ 166 w 20099"/>
                <a:gd name="connsiteY7" fmla="*/ 6191 h 20363"/>
                <a:gd name="connsiteX8" fmla="*/ 1471 w 20099"/>
                <a:gd name="connsiteY8" fmla="*/ 17 h 20363"/>
                <a:gd name="connsiteX0" fmla="*/ 1486 w 20114"/>
                <a:gd name="connsiteY0" fmla="*/ 17 h 20363"/>
                <a:gd name="connsiteX1" fmla="*/ 2211 w 20114"/>
                <a:gd name="connsiteY1" fmla="*/ 0 h 20363"/>
                <a:gd name="connsiteX2" fmla="*/ 20110 w 20114"/>
                <a:gd name="connsiteY2" fmla="*/ 6806 h 20363"/>
                <a:gd name="connsiteX3" fmla="*/ 20111 w 20114"/>
                <a:gd name="connsiteY3" fmla="*/ 10972 h 20363"/>
                <a:gd name="connsiteX4" fmla="*/ 14145 w 20114"/>
                <a:gd name="connsiteY4" fmla="*/ 20347 h 20363"/>
                <a:gd name="connsiteX5" fmla="*/ 11936 w 20114"/>
                <a:gd name="connsiteY5" fmla="*/ 20363 h 20363"/>
                <a:gd name="connsiteX6" fmla="*/ 215 w 20114"/>
                <a:gd name="connsiteY6" fmla="*/ 7940 h 20363"/>
                <a:gd name="connsiteX7" fmla="*/ 151 w 20114"/>
                <a:gd name="connsiteY7" fmla="*/ 6363 h 20363"/>
                <a:gd name="connsiteX8" fmla="*/ 1486 w 20114"/>
                <a:gd name="connsiteY8" fmla="*/ 17 h 20363"/>
                <a:gd name="connsiteX0" fmla="*/ 1476 w 20104"/>
                <a:gd name="connsiteY0" fmla="*/ 17 h 20363"/>
                <a:gd name="connsiteX1" fmla="*/ 2201 w 20104"/>
                <a:gd name="connsiteY1" fmla="*/ 0 h 20363"/>
                <a:gd name="connsiteX2" fmla="*/ 20100 w 20104"/>
                <a:gd name="connsiteY2" fmla="*/ 6806 h 20363"/>
                <a:gd name="connsiteX3" fmla="*/ 20101 w 20104"/>
                <a:gd name="connsiteY3" fmla="*/ 10972 h 20363"/>
                <a:gd name="connsiteX4" fmla="*/ 14135 w 20104"/>
                <a:gd name="connsiteY4" fmla="*/ 20347 h 20363"/>
                <a:gd name="connsiteX5" fmla="*/ 11926 w 20104"/>
                <a:gd name="connsiteY5" fmla="*/ 20363 h 20363"/>
                <a:gd name="connsiteX6" fmla="*/ 205 w 20104"/>
                <a:gd name="connsiteY6" fmla="*/ 7940 h 20363"/>
                <a:gd name="connsiteX7" fmla="*/ 141 w 20104"/>
                <a:gd name="connsiteY7" fmla="*/ 6363 h 20363"/>
                <a:gd name="connsiteX8" fmla="*/ 1476 w 20104"/>
                <a:gd name="connsiteY8" fmla="*/ 17 h 20363"/>
                <a:gd name="connsiteX0" fmla="*/ 1470 w 20098"/>
                <a:gd name="connsiteY0" fmla="*/ 17 h 20363"/>
                <a:gd name="connsiteX1" fmla="*/ 2195 w 20098"/>
                <a:gd name="connsiteY1" fmla="*/ 0 h 20363"/>
                <a:gd name="connsiteX2" fmla="*/ 20094 w 20098"/>
                <a:gd name="connsiteY2" fmla="*/ 6806 h 20363"/>
                <a:gd name="connsiteX3" fmla="*/ 20095 w 20098"/>
                <a:gd name="connsiteY3" fmla="*/ 10972 h 20363"/>
                <a:gd name="connsiteX4" fmla="*/ 14129 w 20098"/>
                <a:gd name="connsiteY4" fmla="*/ 20347 h 20363"/>
                <a:gd name="connsiteX5" fmla="*/ 11920 w 20098"/>
                <a:gd name="connsiteY5" fmla="*/ 20363 h 20363"/>
                <a:gd name="connsiteX6" fmla="*/ 199 w 20098"/>
                <a:gd name="connsiteY6" fmla="*/ 7940 h 20363"/>
                <a:gd name="connsiteX7" fmla="*/ 135 w 20098"/>
                <a:gd name="connsiteY7" fmla="*/ 6363 h 20363"/>
                <a:gd name="connsiteX8" fmla="*/ 1470 w 20098"/>
                <a:gd name="connsiteY8" fmla="*/ 17 h 20363"/>
                <a:gd name="connsiteX0" fmla="*/ 1499 w 20127"/>
                <a:gd name="connsiteY0" fmla="*/ 17 h 20363"/>
                <a:gd name="connsiteX1" fmla="*/ 2224 w 20127"/>
                <a:gd name="connsiteY1" fmla="*/ 0 h 20363"/>
                <a:gd name="connsiteX2" fmla="*/ 20123 w 20127"/>
                <a:gd name="connsiteY2" fmla="*/ 6806 h 20363"/>
                <a:gd name="connsiteX3" fmla="*/ 20124 w 20127"/>
                <a:gd name="connsiteY3" fmla="*/ 10972 h 20363"/>
                <a:gd name="connsiteX4" fmla="*/ 14158 w 20127"/>
                <a:gd name="connsiteY4" fmla="*/ 20347 h 20363"/>
                <a:gd name="connsiteX5" fmla="*/ 11949 w 20127"/>
                <a:gd name="connsiteY5" fmla="*/ 20363 h 20363"/>
                <a:gd name="connsiteX6" fmla="*/ 228 w 20127"/>
                <a:gd name="connsiteY6" fmla="*/ 7940 h 20363"/>
                <a:gd name="connsiteX7" fmla="*/ 164 w 20127"/>
                <a:gd name="connsiteY7" fmla="*/ 6363 h 20363"/>
                <a:gd name="connsiteX8" fmla="*/ 1499 w 20127"/>
                <a:gd name="connsiteY8" fmla="*/ 17 h 20363"/>
                <a:gd name="connsiteX0" fmla="*/ 1499 w 20127"/>
                <a:gd name="connsiteY0" fmla="*/ 17 h 20347"/>
                <a:gd name="connsiteX1" fmla="*/ 2224 w 20127"/>
                <a:gd name="connsiteY1" fmla="*/ 0 h 20347"/>
                <a:gd name="connsiteX2" fmla="*/ 20123 w 20127"/>
                <a:gd name="connsiteY2" fmla="*/ 6806 h 20347"/>
                <a:gd name="connsiteX3" fmla="*/ 20124 w 20127"/>
                <a:gd name="connsiteY3" fmla="*/ 10972 h 20347"/>
                <a:gd name="connsiteX4" fmla="*/ 14158 w 20127"/>
                <a:gd name="connsiteY4" fmla="*/ 20347 h 20347"/>
                <a:gd name="connsiteX5" fmla="*/ 11886 w 20127"/>
                <a:gd name="connsiteY5" fmla="*/ 20288 h 20347"/>
                <a:gd name="connsiteX6" fmla="*/ 228 w 20127"/>
                <a:gd name="connsiteY6" fmla="*/ 7940 h 20347"/>
                <a:gd name="connsiteX7" fmla="*/ 164 w 20127"/>
                <a:gd name="connsiteY7" fmla="*/ 6363 h 20347"/>
                <a:gd name="connsiteX8" fmla="*/ 1499 w 20127"/>
                <a:gd name="connsiteY8" fmla="*/ 17 h 20347"/>
                <a:gd name="connsiteX0" fmla="*/ 1499 w 20127"/>
                <a:gd name="connsiteY0" fmla="*/ 17 h 20288"/>
                <a:gd name="connsiteX1" fmla="*/ 2224 w 20127"/>
                <a:gd name="connsiteY1" fmla="*/ 0 h 20288"/>
                <a:gd name="connsiteX2" fmla="*/ 20123 w 20127"/>
                <a:gd name="connsiteY2" fmla="*/ 6806 h 20288"/>
                <a:gd name="connsiteX3" fmla="*/ 20124 w 20127"/>
                <a:gd name="connsiteY3" fmla="*/ 10972 h 20288"/>
                <a:gd name="connsiteX4" fmla="*/ 14185 w 20127"/>
                <a:gd name="connsiteY4" fmla="*/ 20272 h 20288"/>
                <a:gd name="connsiteX5" fmla="*/ 11886 w 20127"/>
                <a:gd name="connsiteY5" fmla="*/ 20288 h 20288"/>
                <a:gd name="connsiteX6" fmla="*/ 228 w 20127"/>
                <a:gd name="connsiteY6" fmla="*/ 7940 h 20288"/>
                <a:gd name="connsiteX7" fmla="*/ 164 w 20127"/>
                <a:gd name="connsiteY7" fmla="*/ 6363 h 20288"/>
                <a:gd name="connsiteX8" fmla="*/ 1499 w 20127"/>
                <a:gd name="connsiteY8" fmla="*/ 17 h 20288"/>
                <a:gd name="connsiteX0" fmla="*/ 1499 w 20123"/>
                <a:gd name="connsiteY0" fmla="*/ 17 h 20288"/>
                <a:gd name="connsiteX1" fmla="*/ 2224 w 20123"/>
                <a:gd name="connsiteY1" fmla="*/ 0 h 20288"/>
                <a:gd name="connsiteX2" fmla="*/ 20123 w 20123"/>
                <a:gd name="connsiteY2" fmla="*/ 6806 h 20288"/>
                <a:gd name="connsiteX3" fmla="*/ 20066 w 20123"/>
                <a:gd name="connsiteY3" fmla="*/ 11052 h 20288"/>
                <a:gd name="connsiteX4" fmla="*/ 14185 w 20123"/>
                <a:gd name="connsiteY4" fmla="*/ 20272 h 20288"/>
                <a:gd name="connsiteX5" fmla="*/ 11886 w 20123"/>
                <a:gd name="connsiteY5" fmla="*/ 20288 h 20288"/>
                <a:gd name="connsiteX6" fmla="*/ 228 w 20123"/>
                <a:gd name="connsiteY6" fmla="*/ 7940 h 20288"/>
                <a:gd name="connsiteX7" fmla="*/ 164 w 20123"/>
                <a:gd name="connsiteY7" fmla="*/ 6363 h 20288"/>
                <a:gd name="connsiteX8" fmla="*/ 1499 w 20123"/>
                <a:gd name="connsiteY8" fmla="*/ 17 h 20288"/>
                <a:gd name="connsiteX0" fmla="*/ 1499 w 20084"/>
                <a:gd name="connsiteY0" fmla="*/ 17 h 20288"/>
                <a:gd name="connsiteX1" fmla="*/ 2224 w 20084"/>
                <a:gd name="connsiteY1" fmla="*/ 0 h 20288"/>
                <a:gd name="connsiteX2" fmla="*/ 20084 w 20084"/>
                <a:gd name="connsiteY2" fmla="*/ 6796 h 20288"/>
                <a:gd name="connsiteX3" fmla="*/ 20066 w 20084"/>
                <a:gd name="connsiteY3" fmla="*/ 11052 h 20288"/>
                <a:gd name="connsiteX4" fmla="*/ 14185 w 20084"/>
                <a:gd name="connsiteY4" fmla="*/ 20272 h 20288"/>
                <a:gd name="connsiteX5" fmla="*/ 11886 w 20084"/>
                <a:gd name="connsiteY5" fmla="*/ 20288 h 20288"/>
                <a:gd name="connsiteX6" fmla="*/ 228 w 20084"/>
                <a:gd name="connsiteY6" fmla="*/ 7940 h 20288"/>
                <a:gd name="connsiteX7" fmla="*/ 164 w 20084"/>
                <a:gd name="connsiteY7" fmla="*/ 6363 h 20288"/>
                <a:gd name="connsiteX8" fmla="*/ 1499 w 20084"/>
                <a:gd name="connsiteY8" fmla="*/ 17 h 20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084" h="20288">
                  <a:moveTo>
                    <a:pt x="1499" y="17"/>
                  </a:moveTo>
                  <a:lnTo>
                    <a:pt x="2224" y="0"/>
                  </a:lnTo>
                  <a:lnTo>
                    <a:pt x="20084" y="6796"/>
                  </a:lnTo>
                  <a:cubicBezTo>
                    <a:pt x="20073" y="8162"/>
                    <a:pt x="20077" y="9686"/>
                    <a:pt x="20066" y="11052"/>
                  </a:cubicBezTo>
                  <a:lnTo>
                    <a:pt x="14185" y="20272"/>
                  </a:lnTo>
                  <a:lnTo>
                    <a:pt x="11886" y="20288"/>
                  </a:lnTo>
                  <a:lnTo>
                    <a:pt x="228" y="7940"/>
                  </a:lnTo>
                  <a:cubicBezTo>
                    <a:pt x="-154" y="7593"/>
                    <a:pt x="27" y="7059"/>
                    <a:pt x="164" y="6363"/>
                  </a:cubicBezTo>
                  <a:cubicBezTo>
                    <a:pt x="301" y="5667"/>
                    <a:pt x="1193" y="1080"/>
                    <a:pt x="1499" y="17"/>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9" name="Slide Number Placeholder 5">
            <a:extLst>
              <a:ext uri="{FF2B5EF4-FFF2-40B4-BE49-F238E27FC236}">
                <a16:creationId xmlns:a16="http://schemas.microsoft.com/office/drawing/2014/main" id="{84258552-1EDB-434B-862A-162D94E911C9}"/>
              </a:ext>
            </a:extLst>
          </p:cNvPr>
          <p:cNvSpPr>
            <a:spLocks noGrp="1"/>
          </p:cNvSpPr>
          <p:nvPr>
            <p:ph type="sldNum" sz="quarter" idx="4"/>
          </p:nvPr>
        </p:nvSpPr>
        <p:spPr>
          <a:xfrm>
            <a:off x="359999" y="6264872"/>
            <a:ext cx="360000" cy="360000"/>
          </a:xfrm>
          <a:prstGeom prst="rect">
            <a:avLst/>
          </a:prstGeom>
        </p:spPr>
        <p:txBody>
          <a:bodyPr vert="horz" lIns="91440" tIns="45720" rIns="91440" bIns="45720" rtlCol="0" anchor="ctr"/>
          <a:lstStyle>
            <a:lvl1pPr algn="l">
              <a:defRPr sz="800" b="0" i="0">
                <a:solidFill>
                  <a:schemeClr val="tx1"/>
                </a:solidFill>
                <a:latin typeface="Arial" panose="020B0604020202020204" pitchFamily="34" charset="0"/>
                <a:cs typeface="Arial" panose="020B0604020202020204" pitchFamily="34" charset="0"/>
              </a:defRPr>
            </a:lvl1pPr>
          </a:lstStyle>
          <a:p>
            <a:fld id="{18A41853-EF22-D446-BDBC-A7CF3FE93503}" type="slidenum">
              <a:rPr lang="en-US" smtClean="0"/>
              <a:pPr/>
              <a:t>‹#›</a:t>
            </a:fld>
            <a:endParaRPr lang="en-US" dirty="0"/>
          </a:p>
        </p:txBody>
      </p:sp>
      <p:sp>
        <p:nvSpPr>
          <p:cNvPr id="17" name="Text Placeholder 4">
            <a:extLst>
              <a:ext uri="{FF2B5EF4-FFF2-40B4-BE49-F238E27FC236}">
                <a16:creationId xmlns:a16="http://schemas.microsoft.com/office/drawing/2014/main" id="{7D3DC8F7-54F6-B642-89D7-DB5451673FF4}"/>
              </a:ext>
            </a:extLst>
          </p:cNvPr>
          <p:cNvSpPr>
            <a:spLocks noGrp="1"/>
          </p:cNvSpPr>
          <p:nvPr>
            <p:ph type="body" sz="quarter" idx="16" hasCustomPrompt="1"/>
          </p:nvPr>
        </p:nvSpPr>
        <p:spPr>
          <a:xfrm>
            <a:off x="360000" y="1800000"/>
            <a:ext cx="3600000" cy="3291177"/>
          </a:xfrm>
          <a:prstGeom prst="rect">
            <a:avLst/>
          </a:prstGeom>
        </p:spPr>
        <p:txBody>
          <a:bodyPr vert="horz">
            <a:noAutofit/>
          </a:bodyPr>
          <a:lstStyle>
            <a:lvl1pPr algn="l">
              <a:defRPr sz="1600">
                <a:solidFill>
                  <a:srgbClr val="333D47"/>
                </a:solidFill>
              </a:defRPr>
            </a:lvl1pPr>
            <a:lvl2pPr algn="l">
              <a:defRPr sz="2000">
                <a:solidFill>
                  <a:schemeClr val="accent2"/>
                </a:solidFill>
              </a:defRPr>
            </a:lvl2pPr>
            <a:lvl3pPr algn="l">
              <a:defRPr sz="2000">
                <a:solidFill>
                  <a:schemeClr val="accent2"/>
                </a:solidFill>
              </a:defRPr>
            </a:lvl3pPr>
            <a:lvl4pPr algn="l">
              <a:defRPr sz="2000">
                <a:solidFill>
                  <a:schemeClr val="accent2"/>
                </a:solidFill>
              </a:defRPr>
            </a:lvl4pPr>
            <a:lvl5pPr algn="l">
              <a:defRPr sz="2000">
                <a:solidFill>
                  <a:schemeClr val="accent2"/>
                </a:solidFill>
              </a:defRPr>
            </a:lvl5pPr>
          </a:lstStyle>
          <a:p>
            <a:pPr lvl="0"/>
            <a:r>
              <a:rPr lang="en-GB" dirty="0" err="1"/>
              <a:t>Bodycopy</a:t>
            </a:r>
            <a:r>
              <a:rPr lang="en-GB" dirty="0"/>
              <a:t> in here</a:t>
            </a:r>
            <a:endParaRPr lang="en-US" dirty="0"/>
          </a:p>
        </p:txBody>
      </p:sp>
      <p:sp>
        <p:nvSpPr>
          <p:cNvPr id="14" name="Text Placeholder 11">
            <a:extLst>
              <a:ext uri="{FF2B5EF4-FFF2-40B4-BE49-F238E27FC236}">
                <a16:creationId xmlns:a16="http://schemas.microsoft.com/office/drawing/2014/main" id="{CB847EAF-F54B-CA44-A1E3-40CA83724A77}"/>
              </a:ext>
            </a:extLst>
          </p:cNvPr>
          <p:cNvSpPr>
            <a:spLocks noGrp="1"/>
          </p:cNvSpPr>
          <p:nvPr>
            <p:ph type="body" sz="quarter" idx="10" hasCustomPrompt="1"/>
          </p:nvPr>
        </p:nvSpPr>
        <p:spPr>
          <a:xfrm>
            <a:off x="360000" y="540000"/>
            <a:ext cx="4725418" cy="1338676"/>
          </a:xfrm>
          <a:prstGeom prst="rect">
            <a:avLst/>
          </a:prstGeom>
          <a:noFill/>
        </p:spPr>
        <p:txBody>
          <a:bodyPr>
            <a:noAutofit/>
          </a:bodyPr>
          <a:lstStyle>
            <a:lvl1pPr>
              <a:lnSpc>
                <a:spcPts val="3200"/>
              </a:lnSpc>
              <a:defRPr sz="3600">
                <a:solidFill>
                  <a:srgbClr val="333D47"/>
                </a:solidFill>
              </a:defRPr>
            </a:lvl1pPr>
            <a:lvl2pPr marL="457200" indent="0">
              <a:buNone/>
              <a:defRPr/>
            </a:lvl2pPr>
          </a:lstStyle>
          <a:p>
            <a:pPr lvl="0"/>
            <a:r>
              <a:rPr lang="en-US" dirty="0"/>
              <a:t>Headline</a:t>
            </a:r>
          </a:p>
        </p:txBody>
      </p:sp>
      <p:sp>
        <p:nvSpPr>
          <p:cNvPr id="9" name="TextBox 8">
            <a:extLst>
              <a:ext uri="{FF2B5EF4-FFF2-40B4-BE49-F238E27FC236}">
                <a16:creationId xmlns:a16="http://schemas.microsoft.com/office/drawing/2014/main" id="{2DD7FE2E-1757-2F4A-A90A-4B90F3AD3A92}"/>
              </a:ext>
            </a:extLst>
          </p:cNvPr>
          <p:cNvSpPr txBox="1"/>
          <p:nvPr userDrawn="1"/>
        </p:nvSpPr>
        <p:spPr>
          <a:xfrm>
            <a:off x="-1170000" y="2440557"/>
            <a:ext cx="1052488" cy="1785104"/>
          </a:xfrm>
          <a:prstGeom prst="rect">
            <a:avLst/>
          </a:prstGeom>
          <a:solidFill>
            <a:schemeClr val="bg1"/>
          </a:solidFill>
        </p:spPr>
        <p:txBody>
          <a:bodyPr wrap="square" rtlCol="0">
            <a:spAutoFit/>
          </a:bodyPr>
          <a:lstStyle/>
          <a:p>
            <a:pPr algn="l"/>
            <a:r>
              <a:rPr lang="en-US" sz="1000" dirty="0">
                <a:solidFill>
                  <a:srgbClr val="333D47"/>
                </a:solidFill>
                <a:latin typeface="Arial" panose="020B0604020202020204" pitchFamily="34" charset="0"/>
                <a:cs typeface="Arial" panose="020B0604020202020204" pitchFamily="34" charset="0"/>
              </a:rPr>
              <a:t>The image can be replaced here and master view</a:t>
            </a:r>
          </a:p>
          <a:p>
            <a:pPr algn="l"/>
            <a:endParaRPr lang="en-US" sz="1000" dirty="0">
              <a:solidFill>
                <a:srgbClr val="333D47"/>
              </a:solidFill>
              <a:latin typeface="Arial" panose="020B0604020202020204" pitchFamily="34" charset="0"/>
              <a:cs typeface="Arial" panose="020B0604020202020204" pitchFamily="34" charset="0"/>
            </a:endParaRPr>
          </a:p>
          <a:p>
            <a:pPr algn="l"/>
            <a:r>
              <a:rPr lang="en-GB" sz="1000" dirty="0">
                <a:latin typeface="Helvetica Neue" panose="02000503000000020004" pitchFamily="2" charset="0"/>
              </a:rPr>
              <a:t>Please </a:t>
            </a:r>
            <a:r>
              <a:rPr lang="en-GB" sz="1000" b="1" dirty="0">
                <a:latin typeface="Helvetica Neue" panose="02000503000000020004" pitchFamily="2" charset="0"/>
              </a:rPr>
              <a:t>do not </a:t>
            </a:r>
            <a:r>
              <a:rPr lang="en-GB" sz="1000" dirty="0">
                <a:latin typeface="Helvetica Neue" panose="02000503000000020004" pitchFamily="2" charset="0"/>
              </a:rPr>
              <a:t>use any internal photo competition participants’ images</a:t>
            </a:r>
            <a:endParaRPr lang="en-US" sz="1000" dirty="0">
              <a:solidFill>
                <a:srgbClr val="333D47"/>
              </a:solidFill>
            </a:endParaRPr>
          </a:p>
        </p:txBody>
      </p:sp>
      <p:sp>
        <p:nvSpPr>
          <p:cNvPr id="10" name="Trapezoid 5">
            <a:extLst>
              <a:ext uri="{FF2B5EF4-FFF2-40B4-BE49-F238E27FC236}">
                <a16:creationId xmlns:a16="http://schemas.microsoft.com/office/drawing/2014/main" id="{418A450D-2739-A246-BFA4-B073D25DD8B4}"/>
              </a:ext>
            </a:extLst>
          </p:cNvPr>
          <p:cNvSpPr/>
          <p:nvPr userDrawn="1"/>
        </p:nvSpPr>
        <p:spPr>
          <a:xfrm>
            <a:off x="5115600" y="315416"/>
            <a:ext cx="7095600" cy="6560112"/>
          </a:xfrm>
          <a:custGeom>
            <a:avLst/>
            <a:gdLst>
              <a:gd name="connsiteX0" fmla="*/ 0 w 3508169"/>
              <a:gd name="connsiteY0" fmla="*/ 3543337 h 3543337"/>
              <a:gd name="connsiteX1" fmla="*/ 877042 w 3508169"/>
              <a:gd name="connsiteY1" fmla="*/ 0 h 3543337"/>
              <a:gd name="connsiteX2" fmla="*/ 2631127 w 3508169"/>
              <a:gd name="connsiteY2" fmla="*/ 0 h 3543337"/>
              <a:gd name="connsiteX3" fmla="*/ 3508169 w 3508169"/>
              <a:gd name="connsiteY3" fmla="*/ 3543337 h 3543337"/>
              <a:gd name="connsiteX4" fmla="*/ 0 w 3508169"/>
              <a:gd name="connsiteY4" fmla="*/ 3543337 h 3543337"/>
              <a:gd name="connsiteX0" fmla="*/ 0 w 6086008"/>
              <a:gd name="connsiteY0" fmla="*/ 5470415 h 5470415"/>
              <a:gd name="connsiteX1" fmla="*/ 877042 w 6086008"/>
              <a:gd name="connsiteY1" fmla="*/ 1927078 h 5470415"/>
              <a:gd name="connsiteX2" fmla="*/ 6086008 w 6086008"/>
              <a:gd name="connsiteY2" fmla="*/ 0 h 5470415"/>
              <a:gd name="connsiteX3" fmla="*/ 3508169 w 6086008"/>
              <a:gd name="connsiteY3" fmla="*/ 5470415 h 5470415"/>
              <a:gd name="connsiteX4" fmla="*/ 0 w 6086008"/>
              <a:gd name="connsiteY4" fmla="*/ 5470415 h 5470415"/>
              <a:gd name="connsiteX0" fmla="*/ 0 w 6086008"/>
              <a:gd name="connsiteY0" fmla="*/ 5470415 h 5470415"/>
              <a:gd name="connsiteX1" fmla="*/ 877042 w 6086008"/>
              <a:gd name="connsiteY1" fmla="*/ 1927078 h 5470415"/>
              <a:gd name="connsiteX2" fmla="*/ 6086008 w 6086008"/>
              <a:gd name="connsiteY2" fmla="*/ 0 h 5470415"/>
              <a:gd name="connsiteX3" fmla="*/ 6057143 w 6086008"/>
              <a:gd name="connsiteY3" fmla="*/ 3419009 h 5470415"/>
              <a:gd name="connsiteX4" fmla="*/ 0 w 6086008"/>
              <a:gd name="connsiteY4" fmla="*/ 5470415 h 5470415"/>
              <a:gd name="connsiteX0" fmla="*/ 3048556 w 5208966"/>
              <a:gd name="connsiteY0" fmla="*/ 6607124 h 6607124"/>
              <a:gd name="connsiteX1" fmla="*/ 0 w 5208966"/>
              <a:gd name="connsiteY1" fmla="*/ 1927078 h 6607124"/>
              <a:gd name="connsiteX2" fmla="*/ 5208966 w 5208966"/>
              <a:gd name="connsiteY2" fmla="*/ 0 h 6607124"/>
              <a:gd name="connsiteX3" fmla="*/ 5180101 w 5208966"/>
              <a:gd name="connsiteY3" fmla="*/ 3419009 h 6607124"/>
              <a:gd name="connsiteX4" fmla="*/ 3048556 w 5208966"/>
              <a:gd name="connsiteY4" fmla="*/ 6607124 h 6607124"/>
              <a:gd name="connsiteX0" fmla="*/ 4833726 w 6994136"/>
              <a:gd name="connsiteY0" fmla="*/ 6607124 h 6607124"/>
              <a:gd name="connsiteX1" fmla="*/ 0 w 6994136"/>
              <a:gd name="connsiteY1" fmla="*/ 2193494 h 6607124"/>
              <a:gd name="connsiteX2" fmla="*/ 6994136 w 6994136"/>
              <a:gd name="connsiteY2" fmla="*/ 0 h 6607124"/>
              <a:gd name="connsiteX3" fmla="*/ 6965271 w 6994136"/>
              <a:gd name="connsiteY3" fmla="*/ 3419009 h 6607124"/>
              <a:gd name="connsiteX4" fmla="*/ 4833726 w 6994136"/>
              <a:gd name="connsiteY4" fmla="*/ 6607124 h 6607124"/>
              <a:gd name="connsiteX0" fmla="*/ 4833726 w 6994136"/>
              <a:gd name="connsiteY0" fmla="*/ 6607124 h 6607124"/>
              <a:gd name="connsiteX1" fmla="*/ 1405487 w 6994136"/>
              <a:gd name="connsiteY1" fmla="*/ 3490053 h 6607124"/>
              <a:gd name="connsiteX2" fmla="*/ 0 w 6994136"/>
              <a:gd name="connsiteY2" fmla="*/ 2193494 h 6607124"/>
              <a:gd name="connsiteX3" fmla="*/ 6994136 w 6994136"/>
              <a:gd name="connsiteY3" fmla="*/ 0 h 6607124"/>
              <a:gd name="connsiteX4" fmla="*/ 6965271 w 6994136"/>
              <a:gd name="connsiteY4" fmla="*/ 3419009 h 6607124"/>
              <a:gd name="connsiteX5" fmla="*/ 4833726 w 6994136"/>
              <a:gd name="connsiteY5" fmla="*/ 6607124 h 6607124"/>
              <a:gd name="connsiteX0" fmla="*/ 4833726 w 6994136"/>
              <a:gd name="connsiteY0" fmla="*/ 6607124 h 6607124"/>
              <a:gd name="connsiteX1" fmla="*/ 4078801 w 6994136"/>
              <a:gd name="connsiteY1" fmla="*/ 6571601 h 6607124"/>
              <a:gd name="connsiteX2" fmla="*/ 0 w 6994136"/>
              <a:gd name="connsiteY2" fmla="*/ 2193494 h 6607124"/>
              <a:gd name="connsiteX3" fmla="*/ 6994136 w 6994136"/>
              <a:gd name="connsiteY3" fmla="*/ 0 h 6607124"/>
              <a:gd name="connsiteX4" fmla="*/ 6965271 w 6994136"/>
              <a:gd name="connsiteY4" fmla="*/ 3419009 h 6607124"/>
              <a:gd name="connsiteX5" fmla="*/ 4833726 w 6994136"/>
              <a:gd name="connsiteY5" fmla="*/ 6607124 h 6607124"/>
              <a:gd name="connsiteX0" fmla="*/ 4833726 w 6994136"/>
              <a:gd name="connsiteY0" fmla="*/ 6553841 h 6571601"/>
              <a:gd name="connsiteX1" fmla="*/ 4078801 w 6994136"/>
              <a:gd name="connsiteY1" fmla="*/ 6571601 h 6571601"/>
              <a:gd name="connsiteX2" fmla="*/ 0 w 6994136"/>
              <a:gd name="connsiteY2" fmla="*/ 2193494 h 6571601"/>
              <a:gd name="connsiteX3" fmla="*/ 6994136 w 6994136"/>
              <a:gd name="connsiteY3" fmla="*/ 0 h 6571601"/>
              <a:gd name="connsiteX4" fmla="*/ 6965271 w 6994136"/>
              <a:gd name="connsiteY4" fmla="*/ 3419009 h 6571601"/>
              <a:gd name="connsiteX5" fmla="*/ 4833726 w 6994136"/>
              <a:gd name="connsiteY5" fmla="*/ 6553841 h 6571601"/>
              <a:gd name="connsiteX0" fmla="*/ 4833726 w 6994136"/>
              <a:gd name="connsiteY0" fmla="*/ 6553841 h 6553841"/>
              <a:gd name="connsiteX1" fmla="*/ 4061039 w 6994136"/>
              <a:gd name="connsiteY1" fmla="*/ 6544959 h 6553841"/>
              <a:gd name="connsiteX2" fmla="*/ 0 w 6994136"/>
              <a:gd name="connsiteY2" fmla="*/ 2193494 h 6553841"/>
              <a:gd name="connsiteX3" fmla="*/ 6994136 w 6994136"/>
              <a:gd name="connsiteY3" fmla="*/ 0 h 6553841"/>
              <a:gd name="connsiteX4" fmla="*/ 6965271 w 6994136"/>
              <a:gd name="connsiteY4" fmla="*/ 3419009 h 6553841"/>
              <a:gd name="connsiteX5" fmla="*/ 4833726 w 6994136"/>
              <a:gd name="connsiteY5" fmla="*/ 6553841 h 6553841"/>
              <a:gd name="connsiteX0" fmla="*/ 4895896 w 7056306"/>
              <a:gd name="connsiteY0" fmla="*/ 6553841 h 6553841"/>
              <a:gd name="connsiteX1" fmla="*/ 4123209 w 7056306"/>
              <a:gd name="connsiteY1" fmla="*/ 6544959 h 6553841"/>
              <a:gd name="connsiteX2" fmla="*/ 0 w 7056306"/>
              <a:gd name="connsiteY2" fmla="*/ 2193494 h 6553841"/>
              <a:gd name="connsiteX3" fmla="*/ 7056306 w 7056306"/>
              <a:gd name="connsiteY3" fmla="*/ 0 h 6553841"/>
              <a:gd name="connsiteX4" fmla="*/ 7027441 w 7056306"/>
              <a:gd name="connsiteY4" fmla="*/ 3419009 h 6553841"/>
              <a:gd name="connsiteX5" fmla="*/ 4895896 w 7056306"/>
              <a:gd name="connsiteY5" fmla="*/ 6553841 h 6553841"/>
              <a:gd name="connsiteX0" fmla="*/ 4895896 w 7056306"/>
              <a:gd name="connsiteY0" fmla="*/ 6553841 h 6553841"/>
              <a:gd name="connsiteX1" fmla="*/ 4123209 w 7056306"/>
              <a:gd name="connsiteY1" fmla="*/ 6544959 h 6553841"/>
              <a:gd name="connsiteX2" fmla="*/ 197612 w 7056306"/>
              <a:gd name="connsiteY2" fmla="*/ 2397746 h 6553841"/>
              <a:gd name="connsiteX3" fmla="*/ 0 w 7056306"/>
              <a:gd name="connsiteY3" fmla="*/ 2193494 h 6553841"/>
              <a:gd name="connsiteX4" fmla="*/ 7056306 w 7056306"/>
              <a:gd name="connsiteY4" fmla="*/ 0 h 6553841"/>
              <a:gd name="connsiteX5" fmla="*/ 7027441 w 7056306"/>
              <a:gd name="connsiteY5" fmla="*/ 3419009 h 6553841"/>
              <a:gd name="connsiteX6" fmla="*/ 4895896 w 7056306"/>
              <a:gd name="connsiteY6" fmla="*/ 6553841 h 6553841"/>
              <a:gd name="connsiteX0" fmla="*/ 4895896 w 7056306"/>
              <a:gd name="connsiteY0" fmla="*/ 6553841 h 6553841"/>
              <a:gd name="connsiteX1" fmla="*/ 4123209 w 7056306"/>
              <a:gd name="connsiteY1" fmla="*/ 6544959 h 6553841"/>
              <a:gd name="connsiteX2" fmla="*/ 91034 w 7056306"/>
              <a:gd name="connsiteY2" fmla="*/ 2442148 h 6553841"/>
              <a:gd name="connsiteX3" fmla="*/ 0 w 7056306"/>
              <a:gd name="connsiteY3" fmla="*/ 2193494 h 6553841"/>
              <a:gd name="connsiteX4" fmla="*/ 7056306 w 7056306"/>
              <a:gd name="connsiteY4" fmla="*/ 0 h 6553841"/>
              <a:gd name="connsiteX5" fmla="*/ 7027441 w 7056306"/>
              <a:gd name="connsiteY5" fmla="*/ 3419009 h 6553841"/>
              <a:gd name="connsiteX6" fmla="*/ 4895896 w 7056306"/>
              <a:gd name="connsiteY6" fmla="*/ 6553841 h 6553841"/>
              <a:gd name="connsiteX0" fmla="*/ 4922142 w 7082552"/>
              <a:gd name="connsiteY0" fmla="*/ 6553841 h 6553841"/>
              <a:gd name="connsiteX1" fmla="*/ 4149455 w 7082552"/>
              <a:gd name="connsiteY1" fmla="*/ 6544959 h 6553841"/>
              <a:gd name="connsiteX2" fmla="*/ 117280 w 7082552"/>
              <a:gd name="connsiteY2" fmla="*/ 2442148 h 6553841"/>
              <a:gd name="connsiteX3" fmla="*/ 26246 w 7082552"/>
              <a:gd name="connsiteY3" fmla="*/ 2193494 h 6553841"/>
              <a:gd name="connsiteX4" fmla="*/ 7082552 w 7082552"/>
              <a:gd name="connsiteY4" fmla="*/ 0 h 6553841"/>
              <a:gd name="connsiteX5" fmla="*/ 7053687 w 7082552"/>
              <a:gd name="connsiteY5" fmla="*/ 3419009 h 6553841"/>
              <a:gd name="connsiteX6" fmla="*/ 4922142 w 7082552"/>
              <a:gd name="connsiteY6" fmla="*/ 6553841 h 6553841"/>
              <a:gd name="connsiteX0" fmla="*/ 4950971 w 7111381"/>
              <a:gd name="connsiteY0" fmla="*/ 6553841 h 6553841"/>
              <a:gd name="connsiteX1" fmla="*/ 4178284 w 7111381"/>
              <a:gd name="connsiteY1" fmla="*/ 6544959 h 6553841"/>
              <a:gd name="connsiteX2" fmla="*/ 146109 w 7111381"/>
              <a:gd name="connsiteY2" fmla="*/ 2442148 h 6553841"/>
              <a:gd name="connsiteX3" fmla="*/ 55075 w 7111381"/>
              <a:gd name="connsiteY3" fmla="*/ 2193494 h 6553841"/>
              <a:gd name="connsiteX4" fmla="*/ 7111381 w 7111381"/>
              <a:gd name="connsiteY4" fmla="*/ 0 h 6553841"/>
              <a:gd name="connsiteX5" fmla="*/ 7082516 w 7111381"/>
              <a:gd name="connsiteY5" fmla="*/ 3419009 h 6553841"/>
              <a:gd name="connsiteX6" fmla="*/ 4950971 w 7111381"/>
              <a:gd name="connsiteY6" fmla="*/ 6553841 h 6553841"/>
              <a:gd name="connsiteX0" fmla="*/ 4963653 w 7124063"/>
              <a:gd name="connsiteY0" fmla="*/ 6553841 h 6553841"/>
              <a:gd name="connsiteX1" fmla="*/ 4190966 w 7124063"/>
              <a:gd name="connsiteY1" fmla="*/ 6544959 h 6553841"/>
              <a:gd name="connsiteX2" fmla="*/ 158791 w 7124063"/>
              <a:gd name="connsiteY2" fmla="*/ 2442148 h 6553841"/>
              <a:gd name="connsiteX3" fmla="*/ 67757 w 7124063"/>
              <a:gd name="connsiteY3" fmla="*/ 2193494 h 6553841"/>
              <a:gd name="connsiteX4" fmla="*/ 7124063 w 7124063"/>
              <a:gd name="connsiteY4" fmla="*/ 0 h 6553841"/>
              <a:gd name="connsiteX5" fmla="*/ 7095198 w 7124063"/>
              <a:gd name="connsiteY5" fmla="*/ 3419009 h 6553841"/>
              <a:gd name="connsiteX6" fmla="*/ 4963653 w 7124063"/>
              <a:gd name="connsiteY6" fmla="*/ 6553841 h 6553841"/>
              <a:gd name="connsiteX0" fmla="*/ 4951680 w 7112090"/>
              <a:gd name="connsiteY0" fmla="*/ 6553841 h 6553841"/>
              <a:gd name="connsiteX1" fmla="*/ 4178993 w 7112090"/>
              <a:gd name="connsiteY1" fmla="*/ 6544959 h 6553841"/>
              <a:gd name="connsiteX2" fmla="*/ 146818 w 7112090"/>
              <a:gd name="connsiteY2" fmla="*/ 2442148 h 6553841"/>
              <a:gd name="connsiteX3" fmla="*/ 78234 w 7112090"/>
              <a:gd name="connsiteY3" fmla="*/ 2187080 h 6553841"/>
              <a:gd name="connsiteX4" fmla="*/ 7112090 w 7112090"/>
              <a:gd name="connsiteY4" fmla="*/ 0 h 6553841"/>
              <a:gd name="connsiteX5" fmla="*/ 7083225 w 7112090"/>
              <a:gd name="connsiteY5" fmla="*/ 3419009 h 6553841"/>
              <a:gd name="connsiteX6" fmla="*/ 4951680 w 7112090"/>
              <a:gd name="connsiteY6" fmla="*/ 6553841 h 6553841"/>
              <a:gd name="connsiteX0" fmla="*/ 4951680 w 7083225"/>
              <a:gd name="connsiteY0" fmla="*/ 6527921 h 6527921"/>
              <a:gd name="connsiteX1" fmla="*/ 4178993 w 7083225"/>
              <a:gd name="connsiteY1" fmla="*/ 6519039 h 6527921"/>
              <a:gd name="connsiteX2" fmla="*/ 146818 w 7083225"/>
              <a:gd name="connsiteY2" fmla="*/ 2416228 h 6527921"/>
              <a:gd name="connsiteX3" fmla="*/ 78234 w 7083225"/>
              <a:gd name="connsiteY3" fmla="*/ 2161160 h 6527921"/>
              <a:gd name="connsiteX4" fmla="*/ 7077534 w 7083225"/>
              <a:gd name="connsiteY4" fmla="*/ 0 h 6527921"/>
              <a:gd name="connsiteX5" fmla="*/ 7083225 w 7083225"/>
              <a:gd name="connsiteY5" fmla="*/ 3393089 h 6527921"/>
              <a:gd name="connsiteX6" fmla="*/ 4951680 w 7083225"/>
              <a:gd name="connsiteY6" fmla="*/ 6527921 h 6527921"/>
              <a:gd name="connsiteX0" fmla="*/ 4996130 w 7083225"/>
              <a:gd name="connsiteY0" fmla="*/ 6521571 h 6521571"/>
              <a:gd name="connsiteX1" fmla="*/ 4178993 w 7083225"/>
              <a:gd name="connsiteY1" fmla="*/ 6519039 h 6521571"/>
              <a:gd name="connsiteX2" fmla="*/ 146818 w 7083225"/>
              <a:gd name="connsiteY2" fmla="*/ 2416228 h 6521571"/>
              <a:gd name="connsiteX3" fmla="*/ 78234 w 7083225"/>
              <a:gd name="connsiteY3" fmla="*/ 2161160 h 6521571"/>
              <a:gd name="connsiteX4" fmla="*/ 7077534 w 7083225"/>
              <a:gd name="connsiteY4" fmla="*/ 0 h 6521571"/>
              <a:gd name="connsiteX5" fmla="*/ 7083225 w 7083225"/>
              <a:gd name="connsiteY5" fmla="*/ 3393089 h 6521571"/>
              <a:gd name="connsiteX6" fmla="*/ 4996130 w 7083225"/>
              <a:gd name="connsiteY6" fmla="*/ 6521571 h 6521571"/>
              <a:gd name="connsiteX0" fmla="*/ 4996130 w 7083225"/>
              <a:gd name="connsiteY0" fmla="*/ 6521571 h 6525389"/>
              <a:gd name="connsiteX1" fmla="*/ 4182168 w 7083225"/>
              <a:gd name="connsiteY1" fmla="*/ 6525389 h 6525389"/>
              <a:gd name="connsiteX2" fmla="*/ 146818 w 7083225"/>
              <a:gd name="connsiteY2" fmla="*/ 2416228 h 6525389"/>
              <a:gd name="connsiteX3" fmla="*/ 78234 w 7083225"/>
              <a:gd name="connsiteY3" fmla="*/ 2161160 h 6525389"/>
              <a:gd name="connsiteX4" fmla="*/ 7077534 w 7083225"/>
              <a:gd name="connsiteY4" fmla="*/ 0 h 6525389"/>
              <a:gd name="connsiteX5" fmla="*/ 7083225 w 7083225"/>
              <a:gd name="connsiteY5" fmla="*/ 3393089 h 6525389"/>
              <a:gd name="connsiteX6" fmla="*/ 4996130 w 7083225"/>
              <a:gd name="connsiteY6" fmla="*/ 6521571 h 6525389"/>
              <a:gd name="connsiteX0" fmla="*/ 4996130 w 7084961"/>
              <a:gd name="connsiteY0" fmla="*/ 6532712 h 6536530"/>
              <a:gd name="connsiteX1" fmla="*/ 4182168 w 7084961"/>
              <a:gd name="connsiteY1" fmla="*/ 6536530 h 6536530"/>
              <a:gd name="connsiteX2" fmla="*/ 146818 w 7084961"/>
              <a:gd name="connsiteY2" fmla="*/ 2427369 h 6536530"/>
              <a:gd name="connsiteX3" fmla="*/ 78234 w 7084961"/>
              <a:gd name="connsiteY3" fmla="*/ 2172301 h 6536530"/>
              <a:gd name="connsiteX4" fmla="*/ 7084961 w 7084961"/>
              <a:gd name="connsiteY4" fmla="*/ 0 h 6536530"/>
              <a:gd name="connsiteX5" fmla="*/ 7083225 w 7084961"/>
              <a:gd name="connsiteY5" fmla="*/ 3404230 h 6536530"/>
              <a:gd name="connsiteX6" fmla="*/ 4996130 w 7084961"/>
              <a:gd name="connsiteY6" fmla="*/ 6532712 h 6536530"/>
              <a:gd name="connsiteX0" fmla="*/ 5013784 w 7084961"/>
              <a:gd name="connsiteY0" fmla="*/ 6536242 h 6536530"/>
              <a:gd name="connsiteX1" fmla="*/ 4182168 w 7084961"/>
              <a:gd name="connsiteY1" fmla="*/ 6536530 h 6536530"/>
              <a:gd name="connsiteX2" fmla="*/ 146818 w 7084961"/>
              <a:gd name="connsiteY2" fmla="*/ 2427369 h 6536530"/>
              <a:gd name="connsiteX3" fmla="*/ 78234 w 7084961"/>
              <a:gd name="connsiteY3" fmla="*/ 2172301 h 6536530"/>
              <a:gd name="connsiteX4" fmla="*/ 7084961 w 7084961"/>
              <a:gd name="connsiteY4" fmla="*/ 0 h 6536530"/>
              <a:gd name="connsiteX5" fmla="*/ 7083225 w 7084961"/>
              <a:gd name="connsiteY5" fmla="*/ 3404230 h 6536530"/>
              <a:gd name="connsiteX6" fmla="*/ 5013784 w 7084961"/>
              <a:gd name="connsiteY6" fmla="*/ 6536242 h 6536530"/>
              <a:gd name="connsiteX0" fmla="*/ 5013784 w 7084961"/>
              <a:gd name="connsiteY0" fmla="*/ 6536242 h 6547121"/>
              <a:gd name="connsiteX1" fmla="*/ 4185699 w 7084961"/>
              <a:gd name="connsiteY1" fmla="*/ 6547121 h 6547121"/>
              <a:gd name="connsiteX2" fmla="*/ 146818 w 7084961"/>
              <a:gd name="connsiteY2" fmla="*/ 2427369 h 6547121"/>
              <a:gd name="connsiteX3" fmla="*/ 78234 w 7084961"/>
              <a:gd name="connsiteY3" fmla="*/ 2172301 h 6547121"/>
              <a:gd name="connsiteX4" fmla="*/ 7084961 w 7084961"/>
              <a:gd name="connsiteY4" fmla="*/ 0 h 6547121"/>
              <a:gd name="connsiteX5" fmla="*/ 7083225 w 7084961"/>
              <a:gd name="connsiteY5" fmla="*/ 3404230 h 6547121"/>
              <a:gd name="connsiteX6" fmla="*/ 5013784 w 7084961"/>
              <a:gd name="connsiteY6" fmla="*/ 6536242 h 6547121"/>
              <a:gd name="connsiteX0" fmla="*/ 5013784 w 7086830"/>
              <a:gd name="connsiteY0" fmla="*/ 6536242 h 6547121"/>
              <a:gd name="connsiteX1" fmla="*/ 4185699 w 7086830"/>
              <a:gd name="connsiteY1" fmla="*/ 6547121 h 6547121"/>
              <a:gd name="connsiteX2" fmla="*/ 146818 w 7086830"/>
              <a:gd name="connsiteY2" fmla="*/ 2427369 h 6547121"/>
              <a:gd name="connsiteX3" fmla="*/ 78234 w 7086830"/>
              <a:gd name="connsiteY3" fmla="*/ 2172301 h 6547121"/>
              <a:gd name="connsiteX4" fmla="*/ 7084961 w 7086830"/>
              <a:gd name="connsiteY4" fmla="*/ 0 h 6547121"/>
              <a:gd name="connsiteX5" fmla="*/ 7086755 w 7086830"/>
              <a:gd name="connsiteY5" fmla="*/ 3425413 h 6547121"/>
              <a:gd name="connsiteX6" fmla="*/ 5013784 w 7086830"/>
              <a:gd name="connsiteY6" fmla="*/ 6536242 h 6547121"/>
              <a:gd name="connsiteX0" fmla="*/ 5013784 w 7099083"/>
              <a:gd name="connsiteY0" fmla="*/ 6543303 h 6554182"/>
              <a:gd name="connsiteX1" fmla="*/ 4185699 w 7099083"/>
              <a:gd name="connsiteY1" fmla="*/ 6554182 h 6554182"/>
              <a:gd name="connsiteX2" fmla="*/ 146818 w 7099083"/>
              <a:gd name="connsiteY2" fmla="*/ 2434430 h 6554182"/>
              <a:gd name="connsiteX3" fmla="*/ 78234 w 7099083"/>
              <a:gd name="connsiteY3" fmla="*/ 2179362 h 6554182"/>
              <a:gd name="connsiteX4" fmla="*/ 7099083 w 7099083"/>
              <a:gd name="connsiteY4" fmla="*/ 0 h 6554182"/>
              <a:gd name="connsiteX5" fmla="*/ 7086755 w 7099083"/>
              <a:gd name="connsiteY5" fmla="*/ 3432474 h 6554182"/>
              <a:gd name="connsiteX6" fmla="*/ 5013784 w 7099083"/>
              <a:gd name="connsiteY6" fmla="*/ 6543303 h 6554182"/>
              <a:gd name="connsiteX0" fmla="*/ 4996305 w 7081604"/>
              <a:gd name="connsiteY0" fmla="*/ 6543303 h 6554182"/>
              <a:gd name="connsiteX1" fmla="*/ 4168220 w 7081604"/>
              <a:gd name="connsiteY1" fmla="*/ 6554182 h 6554182"/>
              <a:gd name="connsiteX2" fmla="*/ 129339 w 7081604"/>
              <a:gd name="connsiteY2" fmla="*/ 2434430 h 6554182"/>
              <a:gd name="connsiteX3" fmla="*/ 98856 w 7081604"/>
              <a:gd name="connsiteY3" fmla="*/ 2169837 h 6554182"/>
              <a:gd name="connsiteX4" fmla="*/ 7081604 w 7081604"/>
              <a:gd name="connsiteY4" fmla="*/ 0 h 6554182"/>
              <a:gd name="connsiteX5" fmla="*/ 7069276 w 7081604"/>
              <a:gd name="connsiteY5" fmla="*/ 3432474 h 6554182"/>
              <a:gd name="connsiteX6" fmla="*/ 4996305 w 7081604"/>
              <a:gd name="connsiteY6" fmla="*/ 6543303 h 6554182"/>
              <a:gd name="connsiteX0" fmla="*/ 4989581 w 7081604"/>
              <a:gd name="connsiteY0" fmla="*/ 6553388 h 6554182"/>
              <a:gd name="connsiteX1" fmla="*/ 4168220 w 7081604"/>
              <a:gd name="connsiteY1" fmla="*/ 6554182 h 6554182"/>
              <a:gd name="connsiteX2" fmla="*/ 129339 w 7081604"/>
              <a:gd name="connsiteY2" fmla="*/ 2434430 h 6554182"/>
              <a:gd name="connsiteX3" fmla="*/ 98856 w 7081604"/>
              <a:gd name="connsiteY3" fmla="*/ 2169837 h 6554182"/>
              <a:gd name="connsiteX4" fmla="*/ 7081604 w 7081604"/>
              <a:gd name="connsiteY4" fmla="*/ 0 h 6554182"/>
              <a:gd name="connsiteX5" fmla="*/ 7069276 w 7081604"/>
              <a:gd name="connsiteY5" fmla="*/ 3432474 h 6554182"/>
              <a:gd name="connsiteX6" fmla="*/ 4989581 w 7081604"/>
              <a:gd name="connsiteY6" fmla="*/ 6553388 h 6554182"/>
              <a:gd name="connsiteX0" fmla="*/ 5006391 w 7081604"/>
              <a:gd name="connsiteY0" fmla="*/ 6556750 h 6556750"/>
              <a:gd name="connsiteX1" fmla="*/ 4168220 w 7081604"/>
              <a:gd name="connsiteY1" fmla="*/ 6554182 h 6556750"/>
              <a:gd name="connsiteX2" fmla="*/ 129339 w 7081604"/>
              <a:gd name="connsiteY2" fmla="*/ 2434430 h 6556750"/>
              <a:gd name="connsiteX3" fmla="*/ 98856 w 7081604"/>
              <a:gd name="connsiteY3" fmla="*/ 2169837 h 6556750"/>
              <a:gd name="connsiteX4" fmla="*/ 7081604 w 7081604"/>
              <a:gd name="connsiteY4" fmla="*/ 0 h 6556750"/>
              <a:gd name="connsiteX5" fmla="*/ 7069276 w 7081604"/>
              <a:gd name="connsiteY5" fmla="*/ 3432474 h 6556750"/>
              <a:gd name="connsiteX6" fmla="*/ 5006391 w 7081604"/>
              <a:gd name="connsiteY6" fmla="*/ 6556750 h 6556750"/>
              <a:gd name="connsiteX0" fmla="*/ 5006391 w 7092829"/>
              <a:gd name="connsiteY0" fmla="*/ 6556750 h 6556750"/>
              <a:gd name="connsiteX1" fmla="*/ 4168220 w 7092829"/>
              <a:gd name="connsiteY1" fmla="*/ 6554182 h 6556750"/>
              <a:gd name="connsiteX2" fmla="*/ 129339 w 7092829"/>
              <a:gd name="connsiteY2" fmla="*/ 2434430 h 6556750"/>
              <a:gd name="connsiteX3" fmla="*/ 98856 w 7092829"/>
              <a:gd name="connsiteY3" fmla="*/ 2169837 h 6556750"/>
              <a:gd name="connsiteX4" fmla="*/ 7081604 w 7092829"/>
              <a:gd name="connsiteY4" fmla="*/ 0 h 6556750"/>
              <a:gd name="connsiteX5" fmla="*/ 7092810 w 7092829"/>
              <a:gd name="connsiteY5" fmla="*/ 3405580 h 6556750"/>
              <a:gd name="connsiteX6" fmla="*/ 5006391 w 7092829"/>
              <a:gd name="connsiteY6" fmla="*/ 6556750 h 6556750"/>
              <a:gd name="connsiteX0" fmla="*/ 5006391 w 7095052"/>
              <a:gd name="connsiteY0" fmla="*/ 6560112 h 6560112"/>
              <a:gd name="connsiteX1" fmla="*/ 4168220 w 7095052"/>
              <a:gd name="connsiteY1" fmla="*/ 6557544 h 6560112"/>
              <a:gd name="connsiteX2" fmla="*/ 129339 w 7095052"/>
              <a:gd name="connsiteY2" fmla="*/ 2437792 h 6560112"/>
              <a:gd name="connsiteX3" fmla="*/ 98856 w 7095052"/>
              <a:gd name="connsiteY3" fmla="*/ 2173199 h 6560112"/>
              <a:gd name="connsiteX4" fmla="*/ 7095052 w 7095052"/>
              <a:gd name="connsiteY4" fmla="*/ 0 h 6560112"/>
              <a:gd name="connsiteX5" fmla="*/ 7092810 w 7095052"/>
              <a:gd name="connsiteY5" fmla="*/ 3408942 h 6560112"/>
              <a:gd name="connsiteX6" fmla="*/ 5006391 w 7095052"/>
              <a:gd name="connsiteY6" fmla="*/ 6560112 h 6560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95052" h="6560112">
                <a:moveTo>
                  <a:pt x="5006391" y="6560112"/>
                </a:moveTo>
                <a:lnTo>
                  <a:pt x="4168220" y="6557544"/>
                </a:lnTo>
                <a:lnTo>
                  <a:pt x="129339" y="2437792"/>
                </a:lnTo>
                <a:cubicBezTo>
                  <a:pt x="-87432" y="2226747"/>
                  <a:pt x="15569" y="2212951"/>
                  <a:pt x="98856" y="2173199"/>
                </a:cubicBezTo>
                <a:lnTo>
                  <a:pt x="7095052" y="0"/>
                </a:lnTo>
                <a:cubicBezTo>
                  <a:pt x="7094473" y="1134743"/>
                  <a:pt x="7093389" y="2274199"/>
                  <a:pt x="7092810" y="3408942"/>
                </a:cubicBezTo>
                <a:lnTo>
                  <a:pt x="5006391" y="6560112"/>
                </a:lnTo>
                <a:close/>
              </a:path>
            </a:pathLst>
          </a:custGeom>
          <a:blipFill dpi="0" rotWithShape="1">
            <a:blip r:embed="rId2" cstate="screen">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dirty="0"/>
          </a:p>
        </p:txBody>
      </p:sp>
    </p:spTree>
    <p:extLst>
      <p:ext uri="{BB962C8B-B14F-4D97-AF65-F5344CB8AC3E}">
        <p14:creationId xmlns:p14="http://schemas.microsoft.com/office/powerpoint/2010/main" val="206168591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AIA Agenda_v2">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D22D1722-8CA2-BB47-A328-C4C56AD3D876}"/>
              </a:ext>
            </a:extLst>
          </p:cNvPr>
          <p:cNvSpPr/>
          <p:nvPr userDrawn="1"/>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Graphic 9">
            <a:extLst>
              <a:ext uri="{FF2B5EF4-FFF2-40B4-BE49-F238E27FC236}">
                <a16:creationId xmlns:a16="http://schemas.microsoft.com/office/drawing/2014/main" id="{C195474A-0DBF-F749-83CC-FAA52C968C0A}"/>
              </a:ext>
            </a:extLst>
          </p:cNvPr>
          <p:cNvPicPr>
            <a:picLocks noChangeAspect="1"/>
          </p:cNvPicPr>
          <p:nvPr userDrawn="1"/>
        </p:nvPicPr>
        <p:blipFill rotWithShape="1">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t="16915" r="2593" b="10865"/>
          <a:stretch/>
        </p:blipFill>
        <p:spPr>
          <a:xfrm>
            <a:off x="4989685" y="-1"/>
            <a:ext cx="7202315" cy="6858001"/>
          </a:xfrm>
          <a:prstGeom prst="rect">
            <a:avLst/>
          </a:prstGeom>
        </p:spPr>
      </p:pic>
      <p:sp>
        <p:nvSpPr>
          <p:cNvPr id="32" name="Slide Number Placeholder 2">
            <a:extLst>
              <a:ext uri="{FF2B5EF4-FFF2-40B4-BE49-F238E27FC236}">
                <a16:creationId xmlns:a16="http://schemas.microsoft.com/office/drawing/2014/main" id="{527A0808-5456-6A4F-B464-C01AD04D098A}"/>
              </a:ext>
            </a:extLst>
          </p:cNvPr>
          <p:cNvSpPr>
            <a:spLocks noGrp="1"/>
          </p:cNvSpPr>
          <p:nvPr>
            <p:ph type="sldNum" sz="quarter" idx="10"/>
          </p:nvPr>
        </p:nvSpPr>
        <p:spPr>
          <a:xfrm>
            <a:off x="359999" y="6264872"/>
            <a:ext cx="360000" cy="360000"/>
          </a:xfrm>
          <a:prstGeom prst="rect">
            <a:avLst/>
          </a:prstGeom>
        </p:spPr>
        <p:txBody>
          <a:bodyPr/>
          <a:lstStyle>
            <a:lvl1pPr>
              <a:defRPr>
                <a:solidFill>
                  <a:schemeClr val="bg1"/>
                </a:solidFill>
              </a:defRPr>
            </a:lvl1pPr>
          </a:lstStyle>
          <a:p>
            <a:fld id="{18A41853-EF22-D446-BDBC-A7CF3FE93503}" type="slidenum">
              <a:rPr lang="en-US" smtClean="0"/>
              <a:pPr/>
              <a:t>‹#›</a:t>
            </a:fld>
            <a:endParaRPr lang="en-US" dirty="0"/>
          </a:p>
        </p:txBody>
      </p:sp>
      <p:sp>
        <p:nvSpPr>
          <p:cNvPr id="33" name="Slide Number Placeholder 5">
            <a:extLst>
              <a:ext uri="{FF2B5EF4-FFF2-40B4-BE49-F238E27FC236}">
                <a16:creationId xmlns:a16="http://schemas.microsoft.com/office/drawing/2014/main" id="{1283853E-070D-1A43-BCD5-A2F62A51D3F7}"/>
              </a:ext>
            </a:extLst>
          </p:cNvPr>
          <p:cNvSpPr txBox="1">
            <a:spLocks/>
          </p:cNvSpPr>
          <p:nvPr userDrawn="1"/>
        </p:nvSpPr>
        <p:spPr>
          <a:xfrm>
            <a:off x="359999" y="6264872"/>
            <a:ext cx="360000" cy="360000"/>
          </a:xfrm>
          <a:prstGeom prst="rect">
            <a:avLst/>
          </a:prstGeom>
        </p:spPr>
        <p:txBody>
          <a:bodyPr vert="horz" lIns="91440" tIns="45720" rIns="91440" bIns="45720" rtlCol="0" anchor="ctr"/>
          <a:lstStyle>
            <a:defPPr>
              <a:defRPr lang="en-US"/>
            </a:defPPr>
            <a:lvl1pPr marL="0" algn="l" defTabSz="914400" rtl="0" eaLnBrk="1" latinLnBrk="0" hangingPunct="1">
              <a:defRPr sz="800" b="0" i="0" kern="1200">
                <a:solidFill>
                  <a:schemeClr val="tx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8A41853-EF22-D446-BDBC-A7CF3FE93503}" type="slidenum">
              <a:rPr lang="en-US" smtClean="0">
                <a:solidFill>
                  <a:schemeClr val="bg1"/>
                </a:solidFill>
              </a:rPr>
              <a:pPr/>
              <a:t>‹#›</a:t>
            </a:fld>
            <a:endParaRPr lang="en-US" dirty="0">
              <a:solidFill>
                <a:schemeClr val="bg1"/>
              </a:solidFill>
            </a:endParaRPr>
          </a:p>
        </p:txBody>
      </p:sp>
      <p:sp>
        <p:nvSpPr>
          <p:cNvPr id="18" name="Text Placeholder 4">
            <a:extLst>
              <a:ext uri="{FF2B5EF4-FFF2-40B4-BE49-F238E27FC236}">
                <a16:creationId xmlns:a16="http://schemas.microsoft.com/office/drawing/2014/main" id="{D6B25584-1DDF-EF47-8AC4-BB2EA58D7506}"/>
              </a:ext>
            </a:extLst>
          </p:cNvPr>
          <p:cNvSpPr>
            <a:spLocks noGrp="1"/>
          </p:cNvSpPr>
          <p:nvPr>
            <p:ph type="body" sz="quarter" idx="16" hasCustomPrompt="1"/>
          </p:nvPr>
        </p:nvSpPr>
        <p:spPr>
          <a:xfrm>
            <a:off x="360000" y="1800000"/>
            <a:ext cx="3600000" cy="3291177"/>
          </a:xfrm>
          <a:prstGeom prst="rect">
            <a:avLst/>
          </a:prstGeom>
        </p:spPr>
        <p:txBody>
          <a:bodyPr vert="horz">
            <a:noAutofit/>
          </a:bodyPr>
          <a:lstStyle>
            <a:lvl1pPr algn="l">
              <a:defRPr sz="1600">
                <a:solidFill>
                  <a:schemeClr val="bg1"/>
                </a:solidFill>
              </a:defRPr>
            </a:lvl1pPr>
            <a:lvl2pPr algn="l">
              <a:defRPr sz="2000">
                <a:solidFill>
                  <a:schemeClr val="accent2"/>
                </a:solidFill>
              </a:defRPr>
            </a:lvl2pPr>
            <a:lvl3pPr algn="l">
              <a:defRPr sz="2000">
                <a:solidFill>
                  <a:schemeClr val="accent2"/>
                </a:solidFill>
              </a:defRPr>
            </a:lvl3pPr>
            <a:lvl4pPr algn="l">
              <a:defRPr sz="2000">
                <a:solidFill>
                  <a:schemeClr val="accent2"/>
                </a:solidFill>
              </a:defRPr>
            </a:lvl4pPr>
            <a:lvl5pPr algn="l">
              <a:defRPr sz="2000">
                <a:solidFill>
                  <a:schemeClr val="accent2"/>
                </a:solidFill>
              </a:defRPr>
            </a:lvl5pPr>
          </a:lstStyle>
          <a:p>
            <a:pPr lvl="0"/>
            <a:r>
              <a:rPr lang="en-GB" dirty="0" err="1"/>
              <a:t>Bodycopy</a:t>
            </a:r>
            <a:r>
              <a:rPr lang="en-GB" dirty="0"/>
              <a:t> in here</a:t>
            </a:r>
            <a:endParaRPr lang="en-US" dirty="0"/>
          </a:p>
        </p:txBody>
      </p:sp>
      <p:sp>
        <p:nvSpPr>
          <p:cNvPr id="22" name="Text Placeholder 11">
            <a:extLst>
              <a:ext uri="{FF2B5EF4-FFF2-40B4-BE49-F238E27FC236}">
                <a16:creationId xmlns:a16="http://schemas.microsoft.com/office/drawing/2014/main" id="{0E13B197-728E-7B47-BCF9-72C861BF32E9}"/>
              </a:ext>
            </a:extLst>
          </p:cNvPr>
          <p:cNvSpPr>
            <a:spLocks noGrp="1"/>
          </p:cNvSpPr>
          <p:nvPr>
            <p:ph type="body" sz="quarter" idx="17" hasCustomPrompt="1"/>
          </p:nvPr>
        </p:nvSpPr>
        <p:spPr>
          <a:xfrm>
            <a:off x="360000" y="540000"/>
            <a:ext cx="5558662" cy="1338676"/>
          </a:xfrm>
          <a:prstGeom prst="rect">
            <a:avLst/>
          </a:prstGeom>
          <a:noFill/>
        </p:spPr>
        <p:txBody>
          <a:bodyPr>
            <a:noAutofit/>
          </a:bodyPr>
          <a:lstStyle>
            <a:lvl1pPr>
              <a:lnSpc>
                <a:spcPts val="3200"/>
              </a:lnSpc>
              <a:defRPr sz="3600">
                <a:solidFill>
                  <a:schemeClr val="bg1"/>
                </a:solidFill>
              </a:defRPr>
            </a:lvl1pPr>
            <a:lvl2pPr marL="457200" indent="0">
              <a:buNone/>
              <a:defRPr/>
            </a:lvl2pPr>
          </a:lstStyle>
          <a:p>
            <a:pPr lvl="0"/>
            <a:r>
              <a:rPr lang="en-US" dirty="0"/>
              <a:t>Headline</a:t>
            </a:r>
          </a:p>
        </p:txBody>
      </p:sp>
      <p:sp>
        <p:nvSpPr>
          <p:cNvPr id="11" name="TextBox 10">
            <a:extLst>
              <a:ext uri="{FF2B5EF4-FFF2-40B4-BE49-F238E27FC236}">
                <a16:creationId xmlns:a16="http://schemas.microsoft.com/office/drawing/2014/main" id="{33C594C9-C0B0-9044-AE63-DB0FF9144FA7}"/>
              </a:ext>
            </a:extLst>
          </p:cNvPr>
          <p:cNvSpPr txBox="1"/>
          <p:nvPr userDrawn="1"/>
        </p:nvSpPr>
        <p:spPr>
          <a:xfrm>
            <a:off x="720000" y="6336000"/>
            <a:ext cx="5400000" cy="216000"/>
          </a:xfrm>
          <a:prstGeom prst="rect">
            <a:avLst/>
          </a:prstGeom>
          <a:noFill/>
        </p:spPr>
        <p:txBody>
          <a:bodyPr wrap="square" lIns="90000" rtlCol="0" anchor="ctr" anchorCtr="0">
            <a:spAutoFit/>
          </a:bodyPr>
          <a:lstStyle/>
          <a:p>
            <a:r>
              <a:rPr lang="en-GB" sz="800" b="0" i="0" dirty="0">
                <a:solidFill>
                  <a:schemeClr val="bg1"/>
                </a:solidFill>
                <a:latin typeface="Arial" panose="020B0604020202020204" pitchFamily="34" charset="0"/>
                <a:ea typeface="MS PGothic" pitchFamily="34" charset="-128"/>
                <a:cs typeface="Arial" panose="020B0604020202020204" pitchFamily="34" charset="0"/>
              </a:rPr>
              <a:t>AIA confidential and proprietary information. Not for distribution.  </a:t>
            </a:r>
            <a:endParaRPr lang="en-US" sz="800" b="0" i="0" dirty="0">
              <a:solidFill>
                <a:schemeClr val="bg1"/>
              </a:solidFill>
              <a:latin typeface="Arial" panose="020B0604020202020204" pitchFamily="34" charset="0"/>
              <a:cs typeface="Arial" panose="020B0604020202020204" pitchFamily="34" charset="0"/>
            </a:endParaRPr>
          </a:p>
        </p:txBody>
      </p:sp>
      <p:sp>
        <p:nvSpPr>
          <p:cNvPr id="6" name="Round Same-side Corner of Rectangle 5">
            <a:extLst>
              <a:ext uri="{FF2B5EF4-FFF2-40B4-BE49-F238E27FC236}">
                <a16:creationId xmlns:a16="http://schemas.microsoft.com/office/drawing/2014/main" id="{5F060F5B-E4AE-6A43-85B7-A06A9BA0B80C}"/>
              </a:ext>
            </a:extLst>
          </p:cNvPr>
          <p:cNvSpPr/>
          <p:nvPr userDrawn="1"/>
        </p:nvSpPr>
        <p:spPr>
          <a:xfrm rot="21158795">
            <a:off x="5218262" y="2224066"/>
            <a:ext cx="7409112" cy="4726604"/>
          </a:xfrm>
          <a:custGeom>
            <a:avLst/>
            <a:gdLst>
              <a:gd name="connsiteX0" fmla="*/ 97625 w 7372190"/>
              <a:gd name="connsiteY0" fmla="*/ 0 h 871182"/>
              <a:gd name="connsiteX1" fmla="*/ 7274565 w 7372190"/>
              <a:gd name="connsiteY1" fmla="*/ 0 h 871182"/>
              <a:gd name="connsiteX2" fmla="*/ 7372190 w 7372190"/>
              <a:gd name="connsiteY2" fmla="*/ 97625 h 871182"/>
              <a:gd name="connsiteX3" fmla="*/ 7372190 w 7372190"/>
              <a:gd name="connsiteY3" fmla="*/ 739930 h 871182"/>
              <a:gd name="connsiteX4" fmla="*/ 7240938 w 7372190"/>
              <a:gd name="connsiteY4" fmla="*/ 871182 h 871182"/>
              <a:gd name="connsiteX5" fmla="*/ 131252 w 7372190"/>
              <a:gd name="connsiteY5" fmla="*/ 871182 h 871182"/>
              <a:gd name="connsiteX6" fmla="*/ 0 w 7372190"/>
              <a:gd name="connsiteY6" fmla="*/ 739930 h 871182"/>
              <a:gd name="connsiteX7" fmla="*/ 0 w 7372190"/>
              <a:gd name="connsiteY7" fmla="*/ 97625 h 871182"/>
              <a:gd name="connsiteX8" fmla="*/ 97625 w 7372190"/>
              <a:gd name="connsiteY8" fmla="*/ 0 h 871182"/>
              <a:gd name="connsiteX0" fmla="*/ 97625 w 7372190"/>
              <a:gd name="connsiteY0" fmla="*/ 0 h 871182"/>
              <a:gd name="connsiteX1" fmla="*/ 7274565 w 7372190"/>
              <a:gd name="connsiteY1" fmla="*/ 0 h 871182"/>
              <a:gd name="connsiteX2" fmla="*/ 7372190 w 7372190"/>
              <a:gd name="connsiteY2" fmla="*/ 97625 h 871182"/>
              <a:gd name="connsiteX3" fmla="*/ 7372190 w 7372190"/>
              <a:gd name="connsiteY3" fmla="*/ 739930 h 871182"/>
              <a:gd name="connsiteX4" fmla="*/ 7240938 w 7372190"/>
              <a:gd name="connsiteY4" fmla="*/ 871182 h 871182"/>
              <a:gd name="connsiteX5" fmla="*/ 1135042 w 7372190"/>
              <a:gd name="connsiteY5" fmla="*/ 867484 h 871182"/>
              <a:gd name="connsiteX6" fmla="*/ 131252 w 7372190"/>
              <a:gd name="connsiteY6" fmla="*/ 871182 h 871182"/>
              <a:gd name="connsiteX7" fmla="*/ 0 w 7372190"/>
              <a:gd name="connsiteY7" fmla="*/ 739930 h 871182"/>
              <a:gd name="connsiteX8" fmla="*/ 0 w 7372190"/>
              <a:gd name="connsiteY8" fmla="*/ 97625 h 871182"/>
              <a:gd name="connsiteX9" fmla="*/ 97625 w 7372190"/>
              <a:gd name="connsiteY9" fmla="*/ 0 h 871182"/>
              <a:gd name="connsiteX0" fmla="*/ 97625 w 7372190"/>
              <a:gd name="connsiteY0" fmla="*/ 0 h 4578722"/>
              <a:gd name="connsiteX1" fmla="*/ 7274565 w 7372190"/>
              <a:gd name="connsiteY1" fmla="*/ 0 h 4578722"/>
              <a:gd name="connsiteX2" fmla="*/ 7372190 w 7372190"/>
              <a:gd name="connsiteY2" fmla="*/ 97625 h 4578722"/>
              <a:gd name="connsiteX3" fmla="*/ 7372190 w 7372190"/>
              <a:gd name="connsiteY3" fmla="*/ 739930 h 4578722"/>
              <a:gd name="connsiteX4" fmla="*/ 7240938 w 7372190"/>
              <a:gd name="connsiteY4" fmla="*/ 871182 h 4578722"/>
              <a:gd name="connsiteX5" fmla="*/ 2810971 w 7372190"/>
              <a:gd name="connsiteY5" fmla="*/ 4578722 h 4578722"/>
              <a:gd name="connsiteX6" fmla="*/ 131252 w 7372190"/>
              <a:gd name="connsiteY6" fmla="*/ 871182 h 4578722"/>
              <a:gd name="connsiteX7" fmla="*/ 0 w 7372190"/>
              <a:gd name="connsiteY7" fmla="*/ 739930 h 4578722"/>
              <a:gd name="connsiteX8" fmla="*/ 0 w 7372190"/>
              <a:gd name="connsiteY8" fmla="*/ 97625 h 4578722"/>
              <a:gd name="connsiteX9" fmla="*/ 97625 w 7372190"/>
              <a:gd name="connsiteY9" fmla="*/ 0 h 4578722"/>
              <a:gd name="connsiteX0" fmla="*/ 97625 w 7372190"/>
              <a:gd name="connsiteY0" fmla="*/ 0 h 4578722"/>
              <a:gd name="connsiteX1" fmla="*/ 7274565 w 7372190"/>
              <a:gd name="connsiteY1" fmla="*/ 0 h 4578722"/>
              <a:gd name="connsiteX2" fmla="*/ 7372190 w 7372190"/>
              <a:gd name="connsiteY2" fmla="*/ 97625 h 4578722"/>
              <a:gd name="connsiteX3" fmla="*/ 7372190 w 7372190"/>
              <a:gd name="connsiteY3" fmla="*/ 739930 h 4578722"/>
              <a:gd name="connsiteX4" fmla="*/ 7240938 w 7372190"/>
              <a:gd name="connsiteY4" fmla="*/ 871182 h 4578722"/>
              <a:gd name="connsiteX5" fmla="*/ 3735895 w 7372190"/>
              <a:gd name="connsiteY5" fmla="*/ 3808263 h 4578722"/>
              <a:gd name="connsiteX6" fmla="*/ 2810971 w 7372190"/>
              <a:gd name="connsiteY6" fmla="*/ 4578722 h 4578722"/>
              <a:gd name="connsiteX7" fmla="*/ 131252 w 7372190"/>
              <a:gd name="connsiteY7" fmla="*/ 871182 h 4578722"/>
              <a:gd name="connsiteX8" fmla="*/ 0 w 7372190"/>
              <a:gd name="connsiteY8" fmla="*/ 739930 h 4578722"/>
              <a:gd name="connsiteX9" fmla="*/ 0 w 7372190"/>
              <a:gd name="connsiteY9" fmla="*/ 97625 h 4578722"/>
              <a:gd name="connsiteX10" fmla="*/ 97625 w 7372190"/>
              <a:gd name="connsiteY10" fmla="*/ 0 h 4578722"/>
              <a:gd name="connsiteX0" fmla="*/ 97625 w 7372190"/>
              <a:gd name="connsiteY0" fmla="*/ 0 h 4695083"/>
              <a:gd name="connsiteX1" fmla="*/ 7274565 w 7372190"/>
              <a:gd name="connsiteY1" fmla="*/ 0 h 4695083"/>
              <a:gd name="connsiteX2" fmla="*/ 7372190 w 7372190"/>
              <a:gd name="connsiteY2" fmla="*/ 97625 h 4695083"/>
              <a:gd name="connsiteX3" fmla="*/ 7372190 w 7372190"/>
              <a:gd name="connsiteY3" fmla="*/ 739930 h 4695083"/>
              <a:gd name="connsiteX4" fmla="*/ 7240938 w 7372190"/>
              <a:gd name="connsiteY4" fmla="*/ 871182 h 4695083"/>
              <a:gd name="connsiteX5" fmla="*/ 4211091 w 7372190"/>
              <a:gd name="connsiteY5" fmla="*/ 4695083 h 4695083"/>
              <a:gd name="connsiteX6" fmla="*/ 2810971 w 7372190"/>
              <a:gd name="connsiteY6" fmla="*/ 4578722 h 4695083"/>
              <a:gd name="connsiteX7" fmla="*/ 131252 w 7372190"/>
              <a:gd name="connsiteY7" fmla="*/ 871182 h 4695083"/>
              <a:gd name="connsiteX8" fmla="*/ 0 w 7372190"/>
              <a:gd name="connsiteY8" fmla="*/ 739930 h 4695083"/>
              <a:gd name="connsiteX9" fmla="*/ 0 w 7372190"/>
              <a:gd name="connsiteY9" fmla="*/ 97625 h 4695083"/>
              <a:gd name="connsiteX10" fmla="*/ 97625 w 7372190"/>
              <a:gd name="connsiteY10" fmla="*/ 0 h 4695083"/>
              <a:gd name="connsiteX0" fmla="*/ 97625 w 7372190"/>
              <a:gd name="connsiteY0" fmla="*/ 0 h 4695083"/>
              <a:gd name="connsiteX1" fmla="*/ 7274565 w 7372190"/>
              <a:gd name="connsiteY1" fmla="*/ 0 h 4695083"/>
              <a:gd name="connsiteX2" fmla="*/ 7372190 w 7372190"/>
              <a:gd name="connsiteY2" fmla="*/ 97625 h 4695083"/>
              <a:gd name="connsiteX3" fmla="*/ 7240938 w 7372190"/>
              <a:gd name="connsiteY3" fmla="*/ 871182 h 4695083"/>
              <a:gd name="connsiteX4" fmla="*/ 4211091 w 7372190"/>
              <a:gd name="connsiteY4" fmla="*/ 4695083 h 4695083"/>
              <a:gd name="connsiteX5" fmla="*/ 2810971 w 7372190"/>
              <a:gd name="connsiteY5" fmla="*/ 4578722 h 4695083"/>
              <a:gd name="connsiteX6" fmla="*/ 131252 w 7372190"/>
              <a:gd name="connsiteY6" fmla="*/ 871182 h 4695083"/>
              <a:gd name="connsiteX7" fmla="*/ 0 w 7372190"/>
              <a:gd name="connsiteY7" fmla="*/ 739930 h 4695083"/>
              <a:gd name="connsiteX8" fmla="*/ 0 w 7372190"/>
              <a:gd name="connsiteY8" fmla="*/ 97625 h 4695083"/>
              <a:gd name="connsiteX9" fmla="*/ 97625 w 7372190"/>
              <a:gd name="connsiteY9" fmla="*/ 0 h 4695083"/>
              <a:gd name="connsiteX0" fmla="*/ 97625 w 7372190"/>
              <a:gd name="connsiteY0" fmla="*/ 0 h 4695083"/>
              <a:gd name="connsiteX1" fmla="*/ 7274565 w 7372190"/>
              <a:gd name="connsiteY1" fmla="*/ 0 h 4695083"/>
              <a:gd name="connsiteX2" fmla="*/ 7372190 w 7372190"/>
              <a:gd name="connsiteY2" fmla="*/ 97625 h 4695083"/>
              <a:gd name="connsiteX3" fmla="*/ 7240938 w 7372190"/>
              <a:gd name="connsiteY3" fmla="*/ 871182 h 4695083"/>
              <a:gd name="connsiteX4" fmla="*/ 4211091 w 7372190"/>
              <a:gd name="connsiteY4" fmla="*/ 4695083 h 4695083"/>
              <a:gd name="connsiteX5" fmla="*/ 2810971 w 7372190"/>
              <a:gd name="connsiteY5" fmla="*/ 4578722 h 4695083"/>
              <a:gd name="connsiteX6" fmla="*/ 235523 w 7372190"/>
              <a:gd name="connsiteY6" fmla="*/ 1071298 h 4695083"/>
              <a:gd name="connsiteX7" fmla="*/ 0 w 7372190"/>
              <a:gd name="connsiteY7" fmla="*/ 739930 h 4695083"/>
              <a:gd name="connsiteX8" fmla="*/ 0 w 7372190"/>
              <a:gd name="connsiteY8" fmla="*/ 97625 h 4695083"/>
              <a:gd name="connsiteX9" fmla="*/ 97625 w 7372190"/>
              <a:gd name="connsiteY9" fmla="*/ 0 h 4695083"/>
              <a:gd name="connsiteX0" fmla="*/ 97625 w 7372190"/>
              <a:gd name="connsiteY0" fmla="*/ 0 h 4695083"/>
              <a:gd name="connsiteX1" fmla="*/ 7274565 w 7372190"/>
              <a:gd name="connsiteY1" fmla="*/ 0 h 4695083"/>
              <a:gd name="connsiteX2" fmla="*/ 7372190 w 7372190"/>
              <a:gd name="connsiteY2" fmla="*/ 97625 h 4695083"/>
              <a:gd name="connsiteX3" fmla="*/ 7240938 w 7372190"/>
              <a:gd name="connsiteY3" fmla="*/ 871182 h 4695083"/>
              <a:gd name="connsiteX4" fmla="*/ 4211091 w 7372190"/>
              <a:gd name="connsiteY4" fmla="*/ 4695083 h 4695083"/>
              <a:gd name="connsiteX5" fmla="*/ 2810971 w 7372190"/>
              <a:gd name="connsiteY5" fmla="*/ 4578722 h 4695083"/>
              <a:gd name="connsiteX6" fmla="*/ 235523 w 7372190"/>
              <a:gd name="connsiteY6" fmla="*/ 1071298 h 4695083"/>
              <a:gd name="connsiteX7" fmla="*/ 0 w 7372190"/>
              <a:gd name="connsiteY7" fmla="*/ 739930 h 4695083"/>
              <a:gd name="connsiteX8" fmla="*/ 0 w 7372190"/>
              <a:gd name="connsiteY8" fmla="*/ 97625 h 4695083"/>
              <a:gd name="connsiteX9" fmla="*/ 97625 w 7372190"/>
              <a:gd name="connsiteY9" fmla="*/ 0 h 4695083"/>
              <a:gd name="connsiteX0" fmla="*/ 97625 w 7372190"/>
              <a:gd name="connsiteY0" fmla="*/ 0 h 4695083"/>
              <a:gd name="connsiteX1" fmla="*/ 7274565 w 7372190"/>
              <a:gd name="connsiteY1" fmla="*/ 0 h 4695083"/>
              <a:gd name="connsiteX2" fmla="*/ 7372190 w 7372190"/>
              <a:gd name="connsiteY2" fmla="*/ 97625 h 4695083"/>
              <a:gd name="connsiteX3" fmla="*/ 7240938 w 7372190"/>
              <a:gd name="connsiteY3" fmla="*/ 871182 h 4695083"/>
              <a:gd name="connsiteX4" fmla="*/ 4211091 w 7372190"/>
              <a:gd name="connsiteY4" fmla="*/ 4695083 h 4695083"/>
              <a:gd name="connsiteX5" fmla="*/ 2810971 w 7372190"/>
              <a:gd name="connsiteY5" fmla="*/ 4578722 h 4695083"/>
              <a:gd name="connsiteX6" fmla="*/ 449988 w 7372190"/>
              <a:gd name="connsiteY6" fmla="*/ 1381791 h 4695083"/>
              <a:gd name="connsiteX7" fmla="*/ 0 w 7372190"/>
              <a:gd name="connsiteY7" fmla="*/ 739930 h 4695083"/>
              <a:gd name="connsiteX8" fmla="*/ 0 w 7372190"/>
              <a:gd name="connsiteY8" fmla="*/ 97625 h 4695083"/>
              <a:gd name="connsiteX9" fmla="*/ 97625 w 7372190"/>
              <a:gd name="connsiteY9" fmla="*/ 0 h 4695083"/>
              <a:gd name="connsiteX0" fmla="*/ 97625 w 7372190"/>
              <a:gd name="connsiteY0" fmla="*/ 0 h 4695083"/>
              <a:gd name="connsiteX1" fmla="*/ 7274565 w 7372190"/>
              <a:gd name="connsiteY1" fmla="*/ 0 h 4695083"/>
              <a:gd name="connsiteX2" fmla="*/ 7372190 w 7372190"/>
              <a:gd name="connsiteY2" fmla="*/ 97625 h 4695083"/>
              <a:gd name="connsiteX3" fmla="*/ 7240938 w 7372190"/>
              <a:gd name="connsiteY3" fmla="*/ 871182 h 4695083"/>
              <a:gd name="connsiteX4" fmla="*/ 4211091 w 7372190"/>
              <a:gd name="connsiteY4" fmla="*/ 4695083 h 4695083"/>
              <a:gd name="connsiteX5" fmla="*/ 2810971 w 7372190"/>
              <a:gd name="connsiteY5" fmla="*/ 4578722 h 4695083"/>
              <a:gd name="connsiteX6" fmla="*/ 449988 w 7372190"/>
              <a:gd name="connsiteY6" fmla="*/ 1381791 h 4695083"/>
              <a:gd name="connsiteX7" fmla="*/ 0 w 7372190"/>
              <a:gd name="connsiteY7" fmla="*/ 739930 h 4695083"/>
              <a:gd name="connsiteX8" fmla="*/ 0 w 7372190"/>
              <a:gd name="connsiteY8" fmla="*/ 97625 h 4695083"/>
              <a:gd name="connsiteX9" fmla="*/ 97625 w 7372190"/>
              <a:gd name="connsiteY9" fmla="*/ 0 h 4695083"/>
              <a:gd name="connsiteX0" fmla="*/ 134237 w 7408802"/>
              <a:gd name="connsiteY0" fmla="*/ 0 h 4695083"/>
              <a:gd name="connsiteX1" fmla="*/ 7311177 w 7408802"/>
              <a:gd name="connsiteY1" fmla="*/ 0 h 4695083"/>
              <a:gd name="connsiteX2" fmla="*/ 7408802 w 7408802"/>
              <a:gd name="connsiteY2" fmla="*/ 97625 h 4695083"/>
              <a:gd name="connsiteX3" fmla="*/ 7277550 w 7408802"/>
              <a:gd name="connsiteY3" fmla="*/ 871182 h 4695083"/>
              <a:gd name="connsiteX4" fmla="*/ 4247703 w 7408802"/>
              <a:gd name="connsiteY4" fmla="*/ 4695083 h 4695083"/>
              <a:gd name="connsiteX5" fmla="*/ 2847583 w 7408802"/>
              <a:gd name="connsiteY5" fmla="*/ 4578722 h 4695083"/>
              <a:gd name="connsiteX6" fmla="*/ 486600 w 7408802"/>
              <a:gd name="connsiteY6" fmla="*/ 1381791 h 4695083"/>
              <a:gd name="connsiteX7" fmla="*/ 0 w 7408802"/>
              <a:gd name="connsiteY7" fmla="*/ 672985 h 4695083"/>
              <a:gd name="connsiteX8" fmla="*/ 36612 w 7408802"/>
              <a:gd name="connsiteY8" fmla="*/ 97625 h 4695083"/>
              <a:gd name="connsiteX9" fmla="*/ 134237 w 7408802"/>
              <a:gd name="connsiteY9" fmla="*/ 0 h 4695083"/>
              <a:gd name="connsiteX0" fmla="*/ 134237 w 7408802"/>
              <a:gd name="connsiteY0" fmla="*/ 0 h 4695083"/>
              <a:gd name="connsiteX1" fmla="*/ 7311177 w 7408802"/>
              <a:gd name="connsiteY1" fmla="*/ 0 h 4695083"/>
              <a:gd name="connsiteX2" fmla="*/ 7408802 w 7408802"/>
              <a:gd name="connsiteY2" fmla="*/ 97625 h 4695083"/>
              <a:gd name="connsiteX3" fmla="*/ 7277550 w 7408802"/>
              <a:gd name="connsiteY3" fmla="*/ 871182 h 4695083"/>
              <a:gd name="connsiteX4" fmla="*/ 4247703 w 7408802"/>
              <a:gd name="connsiteY4" fmla="*/ 4695083 h 4695083"/>
              <a:gd name="connsiteX5" fmla="*/ 2847583 w 7408802"/>
              <a:gd name="connsiteY5" fmla="*/ 4578722 h 4695083"/>
              <a:gd name="connsiteX6" fmla="*/ 486600 w 7408802"/>
              <a:gd name="connsiteY6" fmla="*/ 1381791 h 4695083"/>
              <a:gd name="connsiteX7" fmla="*/ 0 w 7408802"/>
              <a:gd name="connsiteY7" fmla="*/ 672985 h 4695083"/>
              <a:gd name="connsiteX8" fmla="*/ 17407 w 7408802"/>
              <a:gd name="connsiteY8" fmla="*/ 202617 h 4695083"/>
              <a:gd name="connsiteX9" fmla="*/ 134237 w 7408802"/>
              <a:gd name="connsiteY9" fmla="*/ 0 h 4695083"/>
              <a:gd name="connsiteX0" fmla="*/ 190592 w 7408802"/>
              <a:gd name="connsiteY0" fmla="*/ 1617 h 4695083"/>
              <a:gd name="connsiteX1" fmla="*/ 7311177 w 7408802"/>
              <a:gd name="connsiteY1" fmla="*/ 0 h 4695083"/>
              <a:gd name="connsiteX2" fmla="*/ 7408802 w 7408802"/>
              <a:gd name="connsiteY2" fmla="*/ 97625 h 4695083"/>
              <a:gd name="connsiteX3" fmla="*/ 7277550 w 7408802"/>
              <a:gd name="connsiteY3" fmla="*/ 871182 h 4695083"/>
              <a:gd name="connsiteX4" fmla="*/ 4247703 w 7408802"/>
              <a:gd name="connsiteY4" fmla="*/ 4695083 h 4695083"/>
              <a:gd name="connsiteX5" fmla="*/ 2847583 w 7408802"/>
              <a:gd name="connsiteY5" fmla="*/ 4578722 h 4695083"/>
              <a:gd name="connsiteX6" fmla="*/ 486600 w 7408802"/>
              <a:gd name="connsiteY6" fmla="*/ 1381791 h 4695083"/>
              <a:gd name="connsiteX7" fmla="*/ 0 w 7408802"/>
              <a:gd name="connsiteY7" fmla="*/ 672985 h 4695083"/>
              <a:gd name="connsiteX8" fmla="*/ 17407 w 7408802"/>
              <a:gd name="connsiteY8" fmla="*/ 202617 h 4695083"/>
              <a:gd name="connsiteX9" fmla="*/ 190592 w 7408802"/>
              <a:gd name="connsiteY9" fmla="*/ 1617 h 4695083"/>
              <a:gd name="connsiteX0" fmla="*/ 190592 w 7408802"/>
              <a:gd name="connsiteY0" fmla="*/ 1617 h 4695083"/>
              <a:gd name="connsiteX1" fmla="*/ 7311177 w 7408802"/>
              <a:gd name="connsiteY1" fmla="*/ 0 h 4695083"/>
              <a:gd name="connsiteX2" fmla="*/ 7408802 w 7408802"/>
              <a:gd name="connsiteY2" fmla="*/ 97625 h 4695083"/>
              <a:gd name="connsiteX3" fmla="*/ 7277550 w 7408802"/>
              <a:gd name="connsiteY3" fmla="*/ 871182 h 4695083"/>
              <a:gd name="connsiteX4" fmla="*/ 4247703 w 7408802"/>
              <a:gd name="connsiteY4" fmla="*/ 4695083 h 4695083"/>
              <a:gd name="connsiteX5" fmla="*/ 2847583 w 7408802"/>
              <a:gd name="connsiteY5" fmla="*/ 4578722 h 4695083"/>
              <a:gd name="connsiteX6" fmla="*/ 486600 w 7408802"/>
              <a:gd name="connsiteY6" fmla="*/ 1381791 h 4695083"/>
              <a:gd name="connsiteX7" fmla="*/ 0 w 7408802"/>
              <a:gd name="connsiteY7" fmla="*/ 672985 h 4695083"/>
              <a:gd name="connsiteX8" fmla="*/ 25305 w 7408802"/>
              <a:gd name="connsiteY8" fmla="*/ 141417 h 4695083"/>
              <a:gd name="connsiteX9" fmla="*/ 190592 w 7408802"/>
              <a:gd name="connsiteY9" fmla="*/ 1617 h 4695083"/>
              <a:gd name="connsiteX0" fmla="*/ 190993 w 7409203"/>
              <a:gd name="connsiteY0" fmla="*/ 1617 h 4695083"/>
              <a:gd name="connsiteX1" fmla="*/ 7311578 w 7409203"/>
              <a:gd name="connsiteY1" fmla="*/ 0 h 4695083"/>
              <a:gd name="connsiteX2" fmla="*/ 7409203 w 7409203"/>
              <a:gd name="connsiteY2" fmla="*/ 97625 h 4695083"/>
              <a:gd name="connsiteX3" fmla="*/ 7277951 w 7409203"/>
              <a:gd name="connsiteY3" fmla="*/ 871182 h 4695083"/>
              <a:gd name="connsiteX4" fmla="*/ 4248104 w 7409203"/>
              <a:gd name="connsiteY4" fmla="*/ 4695083 h 4695083"/>
              <a:gd name="connsiteX5" fmla="*/ 2847984 w 7409203"/>
              <a:gd name="connsiteY5" fmla="*/ 4578722 h 4695083"/>
              <a:gd name="connsiteX6" fmla="*/ 487001 w 7409203"/>
              <a:gd name="connsiteY6" fmla="*/ 1381791 h 4695083"/>
              <a:gd name="connsiteX7" fmla="*/ 401 w 7409203"/>
              <a:gd name="connsiteY7" fmla="*/ 672985 h 4695083"/>
              <a:gd name="connsiteX8" fmla="*/ 25706 w 7409203"/>
              <a:gd name="connsiteY8" fmla="*/ 141417 h 4695083"/>
              <a:gd name="connsiteX9" fmla="*/ 190993 w 7409203"/>
              <a:gd name="connsiteY9" fmla="*/ 1617 h 4695083"/>
              <a:gd name="connsiteX0" fmla="*/ 190993 w 7409203"/>
              <a:gd name="connsiteY0" fmla="*/ 1617 h 4695083"/>
              <a:gd name="connsiteX1" fmla="*/ 7311578 w 7409203"/>
              <a:gd name="connsiteY1" fmla="*/ 0 h 4695083"/>
              <a:gd name="connsiteX2" fmla="*/ 7409203 w 7409203"/>
              <a:gd name="connsiteY2" fmla="*/ 97625 h 4695083"/>
              <a:gd name="connsiteX3" fmla="*/ 7277951 w 7409203"/>
              <a:gd name="connsiteY3" fmla="*/ 871182 h 4695083"/>
              <a:gd name="connsiteX4" fmla="*/ 4248104 w 7409203"/>
              <a:gd name="connsiteY4" fmla="*/ 4695083 h 4695083"/>
              <a:gd name="connsiteX5" fmla="*/ 2847984 w 7409203"/>
              <a:gd name="connsiteY5" fmla="*/ 4578722 h 4695083"/>
              <a:gd name="connsiteX6" fmla="*/ 487001 w 7409203"/>
              <a:gd name="connsiteY6" fmla="*/ 1381791 h 4695083"/>
              <a:gd name="connsiteX7" fmla="*/ 401 w 7409203"/>
              <a:gd name="connsiteY7" fmla="*/ 672985 h 4695083"/>
              <a:gd name="connsiteX8" fmla="*/ 25706 w 7409203"/>
              <a:gd name="connsiteY8" fmla="*/ 141417 h 4695083"/>
              <a:gd name="connsiteX9" fmla="*/ 190993 w 7409203"/>
              <a:gd name="connsiteY9" fmla="*/ 1617 h 4695083"/>
              <a:gd name="connsiteX0" fmla="*/ 190993 w 7409203"/>
              <a:gd name="connsiteY0" fmla="*/ 1617 h 4695083"/>
              <a:gd name="connsiteX1" fmla="*/ 7311578 w 7409203"/>
              <a:gd name="connsiteY1" fmla="*/ 0 h 4695083"/>
              <a:gd name="connsiteX2" fmla="*/ 7409203 w 7409203"/>
              <a:gd name="connsiteY2" fmla="*/ 97625 h 4695083"/>
              <a:gd name="connsiteX3" fmla="*/ 7277951 w 7409203"/>
              <a:gd name="connsiteY3" fmla="*/ 871182 h 4695083"/>
              <a:gd name="connsiteX4" fmla="*/ 4248104 w 7409203"/>
              <a:gd name="connsiteY4" fmla="*/ 4695083 h 4695083"/>
              <a:gd name="connsiteX5" fmla="*/ 2847984 w 7409203"/>
              <a:gd name="connsiteY5" fmla="*/ 4578722 h 4695083"/>
              <a:gd name="connsiteX6" fmla="*/ 487001 w 7409203"/>
              <a:gd name="connsiteY6" fmla="*/ 1381791 h 4695083"/>
              <a:gd name="connsiteX7" fmla="*/ 401 w 7409203"/>
              <a:gd name="connsiteY7" fmla="*/ 672985 h 4695083"/>
              <a:gd name="connsiteX8" fmla="*/ 25706 w 7409203"/>
              <a:gd name="connsiteY8" fmla="*/ 141417 h 4695083"/>
              <a:gd name="connsiteX9" fmla="*/ 190993 w 7409203"/>
              <a:gd name="connsiteY9" fmla="*/ 1617 h 4695083"/>
              <a:gd name="connsiteX0" fmla="*/ 190965 w 7409175"/>
              <a:gd name="connsiteY0" fmla="*/ 1617 h 4695083"/>
              <a:gd name="connsiteX1" fmla="*/ 7311550 w 7409175"/>
              <a:gd name="connsiteY1" fmla="*/ 0 h 4695083"/>
              <a:gd name="connsiteX2" fmla="*/ 7409175 w 7409175"/>
              <a:gd name="connsiteY2" fmla="*/ 97625 h 4695083"/>
              <a:gd name="connsiteX3" fmla="*/ 7277923 w 7409175"/>
              <a:gd name="connsiteY3" fmla="*/ 871182 h 4695083"/>
              <a:gd name="connsiteX4" fmla="*/ 4248076 w 7409175"/>
              <a:gd name="connsiteY4" fmla="*/ 4695083 h 4695083"/>
              <a:gd name="connsiteX5" fmla="*/ 2847956 w 7409175"/>
              <a:gd name="connsiteY5" fmla="*/ 4578722 h 4695083"/>
              <a:gd name="connsiteX6" fmla="*/ 486973 w 7409175"/>
              <a:gd name="connsiteY6" fmla="*/ 1381791 h 4695083"/>
              <a:gd name="connsiteX7" fmla="*/ 373 w 7409175"/>
              <a:gd name="connsiteY7" fmla="*/ 672985 h 4695083"/>
              <a:gd name="connsiteX8" fmla="*/ 25678 w 7409175"/>
              <a:gd name="connsiteY8" fmla="*/ 141417 h 4695083"/>
              <a:gd name="connsiteX9" fmla="*/ 190965 w 7409175"/>
              <a:gd name="connsiteY9" fmla="*/ 1617 h 4695083"/>
              <a:gd name="connsiteX0" fmla="*/ 190921 w 7409131"/>
              <a:gd name="connsiteY0" fmla="*/ 1617 h 4695083"/>
              <a:gd name="connsiteX1" fmla="*/ 7311506 w 7409131"/>
              <a:gd name="connsiteY1" fmla="*/ 0 h 4695083"/>
              <a:gd name="connsiteX2" fmla="*/ 7409131 w 7409131"/>
              <a:gd name="connsiteY2" fmla="*/ 97625 h 4695083"/>
              <a:gd name="connsiteX3" fmla="*/ 7277879 w 7409131"/>
              <a:gd name="connsiteY3" fmla="*/ 871182 h 4695083"/>
              <a:gd name="connsiteX4" fmla="*/ 4248032 w 7409131"/>
              <a:gd name="connsiteY4" fmla="*/ 4695083 h 4695083"/>
              <a:gd name="connsiteX5" fmla="*/ 2847912 w 7409131"/>
              <a:gd name="connsiteY5" fmla="*/ 4578722 h 4695083"/>
              <a:gd name="connsiteX6" fmla="*/ 537360 w 7409131"/>
              <a:gd name="connsiteY6" fmla="*/ 1473144 h 4695083"/>
              <a:gd name="connsiteX7" fmla="*/ 329 w 7409131"/>
              <a:gd name="connsiteY7" fmla="*/ 672985 h 4695083"/>
              <a:gd name="connsiteX8" fmla="*/ 25634 w 7409131"/>
              <a:gd name="connsiteY8" fmla="*/ 141417 h 4695083"/>
              <a:gd name="connsiteX9" fmla="*/ 190921 w 7409131"/>
              <a:gd name="connsiteY9" fmla="*/ 1617 h 4695083"/>
              <a:gd name="connsiteX0" fmla="*/ 190902 w 7409112"/>
              <a:gd name="connsiteY0" fmla="*/ 1617 h 4695083"/>
              <a:gd name="connsiteX1" fmla="*/ 7311487 w 7409112"/>
              <a:gd name="connsiteY1" fmla="*/ 0 h 4695083"/>
              <a:gd name="connsiteX2" fmla="*/ 7409112 w 7409112"/>
              <a:gd name="connsiteY2" fmla="*/ 97625 h 4695083"/>
              <a:gd name="connsiteX3" fmla="*/ 7277860 w 7409112"/>
              <a:gd name="connsiteY3" fmla="*/ 871182 h 4695083"/>
              <a:gd name="connsiteX4" fmla="*/ 4248013 w 7409112"/>
              <a:gd name="connsiteY4" fmla="*/ 4695083 h 4695083"/>
              <a:gd name="connsiteX5" fmla="*/ 2847893 w 7409112"/>
              <a:gd name="connsiteY5" fmla="*/ 4578722 h 4695083"/>
              <a:gd name="connsiteX6" fmla="*/ 562317 w 7409112"/>
              <a:gd name="connsiteY6" fmla="*/ 1530284 h 4695083"/>
              <a:gd name="connsiteX7" fmla="*/ 310 w 7409112"/>
              <a:gd name="connsiteY7" fmla="*/ 672985 h 4695083"/>
              <a:gd name="connsiteX8" fmla="*/ 25615 w 7409112"/>
              <a:gd name="connsiteY8" fmla="*/ 141417 h 4695083"/>
              <a:gd name="connsiteX9" fmla="*/ 190902 w 7409112"/>
              <a:gd name="connsiteY9" fmla="*/ 1617 h 4695083"/>
              <a:gd name="connsiteX0" fmla="*/ 190902 w 7409112"/>
              <a:gd name="connsiteY0" fmla="*/ 1617 h 4695083"/>
              <a:gd name="connsiteX1" fmla="*/ 7311487 w 7409112"/>
              <a:gd name="connsiteY1" fmla="*/ 0 h 4695083"/>
              <a:gd name="connsiteX2" fmla="*/ 7409112 w 7409112"/>
              <a:gd name="connsiteY2" fmla="*/ 97625 h 4695083"/>
              <a:gd name="connsiteX3" fmla="*/ 7277860 w 7409112"/>
              <a:gd name="connsiteY3" fmla="*/ 871182 h 4695083"/>
              <a:gd name="connsiteX4" fmla="*/ 4248013 w 7409112"/>
              <a:gd name="connsiteY4" fmla="*/ 4695083 h 4695083"/>
              <a:gd name="connsiteX5" fmla="*/ 2824798 w 7409112"/>
              <a:gd name="connsiteY5" fmla="*/ 4548782 h 4695083"/>
              <a:gd name="connsiteX6" fmla="*/ 562317 w 7409112"/>
              <a:gd name="connsiteY6" fmla="*/ 1530284 h 4695083"/>
              <a:gd name="connsiteX7" fmla="*/ 310 w 7409112"/>
              <a:gd name="connsiteY7" fmla="*/ 672985 h 4695083"/>
              <a:gd name="connsiteX8" fmla="*/ 25615 w 7409112"/>
              <a:gd name="connsiteY8" fmla="*/ 141417 h 4695083"/>
              <a:gd name="connsiteX9" fmla="*/ 190902 w 7409112"/>
              <a:gd name="connsiteY9" fmla="*/ 1617 h 4695083"/>
              <a:gd name="connsiteX0" fmla="*/ 190902 w 7409112"/>
              <a:gd name="connsiteY0" fmla="*/ 1617 h 4720231"/>
              <a:gd name="connsiteX1" fmla="*/ 7311487 w 7409112"/>
              <a:gd name="connsiteY1" fmla="*/ 0 h 4720231"/>
              <a:gd name="connsiteX2" fmla="*/ 7409112 w 7409112"/>
              <a:gd name="connsiteY2" fmla="*/ 97625 h 4720231"/>
              <a:gd name="connsiteX3" fmla="*/ 7277860 w 7409112"/>
              <a:gd name="connsiteY3" fmla="*/ 871182 h 4720231"/>
              <a:gd name="connsiteX4" fmla="*/ 4233984 w 7409112"/>
              <a:gd name="connsiteY4" fmla="*/ 4720231 h 4720231"/>
              <a:gd name="connsiteX5" fmla="*/ 2824798 w 7409112"/>
              <a:gd name="connsiteY5" fmla="*/ 4548782 h 4720231"/>
              <a:gd name="connsiteX6" fmla="*/ 562317 w 7409112"/>
              <a:gd name="connsiteY6" fmla="*/ 1530284 h 4720231"/>
              <a:gd name="connsiteX7" fmla="*/ 310 w 7409112"/>
              <a:gd name="connsiteY7" fmla="*/ 672985 h 4720231"/>
              <a:gd name="connsiteX8" fmla="*/ 25615 w 7409112"/>
              <a:gd name="connsiteY8" fmla="*/ 141417 h 4720231"/>
              <a:gd name="connsiteX9" fmla="*/ 190902 w 7409112"/>
              <a:gd name="connsiteY9" fmla="*/ 1617 h 4720231"/>
              <a:gd name="connsiteX0" fmla="*/ 190902 w 7409112"/>
              <a:gd name="connsiteY0" fmla="*/ 1617 h 4720231"/>
              <a:gd name="connsiteX1" fmla="*/ 7311487 w 7409112"/>
              <a:gd name="connsiteY1" fmla="*/ 0 h 4720231"/>
              <a:gd name="connsiteX2" fmla="*/ 7409112 w 7409112"/>
              <a:gd name="connsiteY2" fmla="*/ 97625 h 4720231"/>
              <a:gd name="connsiteX3" fmla="*/ 7232523 w 7409112"/>
              <a:gd name="connsiteY3" fmla="*/ 930033 h 4720231"/>
              <a:gd name="connsiteX4" fmla="*/ 4233984 w 7409112"/>
              <a:gd name="connsiteY4" fmla="*/ 4720231 h 4720231"/>
              <a:gd name="connsiteX5" fmla="*/ 2824798 w 7409112"/>
              <a:gd name="connsiteY5" fmla="*/ 4548782 h 4720231"/>
              <a:gd name="connsiteX6" fmla="*/ 562317 w 7409112"/>
              <a:gd name="connsiteY6" fmla="*/ 1530284 h 4720231"/>
              <a:gd name="connsiteX7" fmla="*/ 310 w 7409112"/>
              <a:gd name="connsiteY7" fmla="*/ 672985 h 4720231"/>
              <a:gd name="connsiteX8" fmla="*/ 25615 w 7409112"/>
              <a:gd name="connsiteY8" fmla="*/ 141417 h 4720231"/>
              <a:gd name="connsiteX9" fmla="*/ 190902 w 7409112"/>
              <a:gd name="connsiteY9" fmla="*/ 1617 h 4720231"/>
              <a:gd name="connsiteX0" fmla="*/ 190902 w 7409112"/>
              <a:gd name="connsiteY0" fmla="*/ 7949 h 4726563"/>
              <a:gd name="connsiteX1" fmla="*/ 7220645 w 7409112"/>
              <a:gd name="connsiteY1" fmla="*/ 0 h 4726563"/>
              <a:gd name="connsiteX2" fmla="*/ 7409112 w 7409112"/>
              <a:gd name="connsiteY2" fmla="*/ 103957 h 4726563"/>
              <a:gd name="connsiteX3" fmla="*/ 7232523 w 7409112"/>
              <a:gd name="connsiteY3" fmla="*/ 936365 h 4726563"/>
              <a:gd name="connsiteX4" fmla="*/ 4233984 w 7409112"/>
              <a:gd name="connsiteY4" fmla="*/ 4726563 h 4726563"/>
              <a:gd name="connsiteX5" fmla="*/ 2824798 w 7409112"/>
              <a:gd name="connsiteY5" fmla="*/ 4555114 h 4726563"/>
              <a:gd name="connsiteX6" fmla="*/ 562317 w 7409112"/>
              <a:gd name="connsiteY6" fmla="*/ 1536616 h 4726563"/>
              <a:gd name="connsiteX7" fmla="*/ 310 w 7409112"/>
              <a:gd name="connsiteY7" fmla="*/ 679317 h 4726563"/>
              <a:gd name="connsiteX8" fmla="*/ 25615 w 7409112"/>
              <a:gd name="connsiteY8" fmla="*/ 147749 h 4726563"/>
              <a:gd name="connsiteX9" fmla="*/ 190902 w 7409112"/>
              <a:gd name="connsiteY9" fmla="*/ 7949 h 4726563"/>
              <a:gd name="connsiteX0" fmla="*/ 190902 w 7409112"/>
              <a:gd name="connsiteY0" fmla="*/ 7990 h 4726604"/>
              <a:gd name="connsiteX1" fmla="*/ 7220645 w 7409112"/>
              <a:gd name="connsiteY1" fmla="*/ 41 h 4726604"/>
              <a:gd name="connsiteX2" fmla="*/ 7409112 w 7409112"/>
              <a:gd name="connsiteY2" fmla="*/ 103998 h 4726604"/>
              <a:gd name="connsiteX3" fmla="*/ 7232523 w 7409112"/>
              <a:gd name="connsiteY3" fmla="*/ 936406 h 4726604"/>
              <a:gd name="connsiteX4" fmla="*/ 4233984 w 7409112"/>
              <a:gd name="connsiteY4" fmla="*/ 4726604 h 4726604"/>
              <a:gd name="connsiteX5" fmla="*/ 2824798 w 7409112"/>
              <a:gd name="connsiteY5" fmla="*/ 4555155 h 4726604"/>
              <a:gd name="connsiteX6" fmla="*/ 562317 w 7409112"/>
              <a:gd name="connsiteY6" fmla="*/ 1536657 h 4726604"/>
              <a:gd name="connsiteX7" fmla="*/ 310 w 7409112"/>
              <a:gd name="connsiteY7" fmla="*/ 679358 h 4726604"/>
              <a:gd name="connsiteX8" fmla="*/ 25615 w 7409112"/>
              <a:gd name="connsiteY8" fmla="*/ 147790 h 4726604"/>
              <a:gd name="connsiteX9" fmla="*/ 190902 w 7409112"/>
              <a:gd name="connsiteY9" fmla="*/ 7990 h 4726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409112" h="4726604">
                <a:moveTo>
                  <a:pt x="190902" y="7990"/>
                </a:moveTo>
                <a:lnTo>
                  <a:pt x="7220645" y="41"/>
                </a:lnTo>
                <a:cubicBezTo>
                  <a:pt x="7344876" y="-1669"/>
                  <a:pt x="7409112" y="50081"/>
                  <a:pt x="7409112" y="103998"/>
                </a:cubicBezTo>
                <a:lnTo>
                  <a:pt x="7232523" y="936406"/>
                </a:lnTo>
                <a:lnTo>
                  <a:pt x="4233984" y="4726604"/>
                </a:lnTo>
                <a:lnTo>
                  <a:pt x="2824798" y="4555155"/>
                </a:lnTo>
                <a:lnTo>
                  <a:pt x="562317" y="1536657"/>
                </a:lnTo>
                <a:cubicBezTo>
                  <a:pt x="427195" y="1364538"/>
                  <a:pt x="-13332" y="857556"/>
                  <a:pt x="310" y="679358"/>
                </a:cubicBezTo>
                <a:cubicBezTo>
                  <a:pt x="1388" y="427687"/>
                  <a:pt x="17180" y="324979"/>
                  <a:pt x="25615" y="147790"/>
                </a:cubicBezTo>
                <a:cubicBezTo>
                  <a:pt x="25615" y="93873"/>
                  <a:pt x="103603" y="3682"/>
                  <a:pt x="190902" y="7990"/>
                </a:cubicBezTo>
                <a:close/>
              </a:path>
            </a:pathLst>
          </a:custGeom>
          <a:blipFill>
            <a:blip r:embed="rId4" cstate="print">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a:extLst>
              <a:ext uri="{FF2B5EF4-FFF2-40B4-BE49-F238E27FC236}">
                <a16:creationId xmlns:a16="http://schemas.microsoft.com/office/drawing/2014/main" id="{C01B2B9E-CD6F-8B48-AC3E-666452F4AAD2}"/>
              </a:ext>
            </a:extLst>
          </p:cNvPr>
          <p:cNvSpPr txBox="1"/>
          <p:nvPr userDrawn="1"/>
        </p:nvSpPr>
        <p:spPr>
          <a:xfrm>
            <a:off x="-1170000" y="2440557"/>
            <a:ext cx="1052488" cy="1785104"/>
          </a:xfrm>
          <a:prstGeom prst="rect">
            <a:avLst/>
          </a:prstGeom>
          <a:solidFill>
            <a:schemeClr val="bg1"/>
          </a:solidFill>
        </p:spPr>
        <p:txBody>
          <a:bodyPr wrap="square" rtlCol="0">
            <a:spAutoFit/>
          </a:bodyPr>
          <a:lstStyle/>
          <a:p>
            <a:pPr algn="l"/>
            <a:r>
              <a:rPr lang="en-US" sz="1000" dirty="0">
                <a:solidFill>
                  <a:srgbClr val="333D47"/>
                </a:solidFill>
                <a:latin typeface="Arial" panose="020B0604020202020204" pitchFamily="34" charset="0"/>
                <a:cs typeface="Arial" panose="020B0604020202020204" pitchFamily="34" charset="0"/>
              </a:rPr>
              <a:t>The image can be replaced here and master view</a:t>
            </a:r>
          </a:p>
          <a:p>
            <a:pPr algn="l"/>
            <a:endParaRPr lang="en-US" sz="1000" dirty="0">
              <a:solidFill>
                <a:srgbClr val="333D47"/>
              </a:solidFill>
              <a:latin typeface="Arial" panose="020B0604020202020204" pitchFamily="34" charset="0"/>
              <a:cs typeface="Arial" panose="020B0604020202020204" pitchFamily="34" charset="0"/>
            </a:endParaRPr>
          </a:p>
          <a:p>
            <a:pPr algn="l"/>
            <a:r>
              <a:rPr lang="en-GB" sz="1000" dirty="0">
                <a:latin typeface="Helvetica Neue" panose="02000503000000020004" pitchFamily="2" charset="0"/>
              </a:rPr>
              <a:t>Please </a:t>
            </a:r>
            <a:r>
              <a:rPr lang="en-GB" sz="1000" b="1" dirty="0">
                <a:latin typeface="Helvetica Neue" panose="02000503000000020004" pitchFamily="2" charset="0"/>
              </a:rPr>
              <a:t>do not </a:t>
            </a:r>
            <a:r>
              <a:rPr lang="en-GB" sz="1000" dirty="0">
                <a:latin typeface="Helvetica Neue" panose="02000503000000020004" pitchFamily="2" charset="0"/>
              </a:rPr>
              <a:t>use any internal photo competition participants’ images</a:t>
            </a:r>
            <a:endParaRPr lang="en-US" sz="1000" dirty="0">
              <a:solidFill>
                <a:srgbClr val="333D47"/>
              </a:solidFill>
            </a:endParaRPr>
          </a:p>
        </p:txBody>
      </p:sp>
      <p:pic>
        <p:nvPicPr>
          <p:cNvPr id="14" name="Graphic 13">
            <a:extLst>
              <a:ext uri="{FF2B5EF4-FFF2-40B4-BE49-F238E27FC236}">
                <a16:creationId xmlns:a16="http://schemas.microsoft.com/office/drawing/2014/main" id="{B5FFF001-9F6B-3C49-A1EA-2D1130065939}"/>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160000" y="5792400"/>
            <a:ext cx="635000" cy="660400"/>
          </a:xfrm>
          <a:prstGeom prst="rect">
            <a:avLst/>
          </a:prstGeom>
        </p:spPr>
      </p:pic>
    </p:spTree>
    <p:extLst>
      <p:ext uri="{BB962C8B-B14F-4D97-AF65-F5344CB8AC3E}">
        <p14:creationId xmlns:p14="http://schemas.microsoft.com/office/powerpoint/2010/main" val="358407056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AIA_image white_v3">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D210013C-F476-EB40-A314-6D2E576F8AE3}"/>
              </a:ext>
            </a:extLst>
          </p:cNvPr>
          <p:cNvGrpSpPr/>
          <p:nvPr userDrawn="1"/>
        </p:nvGrpSpPr>
        <p:grpSpPr>
          <a:xfrm>
            <a:off x="5106938" y="-11628"/>
            <a:ext cx="7088670" cy="6870279"/>
            <a:chOff x="5106938" y="-11628"/>
            <a:chExt cx="7088670" cy="6870279"/>
          </a:xfrm>
        </p:grpSpPr>
        <p:sp>
          <p:nvSpPr>
            <p:cNvPr id="12" name="Manual Input 7">
              <a:extLst>
                <a:ext uri="{FF2B5EF4-FFF2-40B4-BE49-F238E27FC236}">
                  <a16:creationId xmlns:a16="http://schemas.microsoft.com/office/drawing/2014/main" id="{B0F7D974-CB36-A341-8950-D148B9B8F6D1}"/>
                </a:ext>
              </a:extLst>
            </p:cNvPr>
            <p:cNvSpPr/>
            <p:nvPr userDrawn="1"/>
          </p:nvSpPr>
          <p:spPr>
            <a:xfrm>
              <a:off x="5129811" y="-1"/>
              <a:ext cx="7065797" cy="6858015"/>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4419 h 12419"/>
                <a:gd name="connsiteX1" fmla="*/ 4692 w 10000"/>
                <a:gd name="connsiteY1" fmla="*/ 0 h 12419"/>
                <a:gd name="connsiteX2" fmla="*/ 10000 w 10000"/>
                <a:gd name="connsiteY2" fmla="*/ 12419 h 12419"/>
                <a:gd name="connsiteX3" fmla="*/ 0 w 10000"/>
                <a:gd name="connsiteY3" fmla="*/ 12419 h 12419"/>
                <a:gd name="connsiteX4" fmla="*/ 0 w 10000"/>
                <a:gd name="connsiteY4" fmla="*/ 4419 h 12419"/>
                <a:gd name="connsiteX0" fmla="*/ 0 w 12463"/>
                <a:gd name="connsiteY0" fmla="*/ 4419 h 12419"/>
                <a:gd name="connsiteX1" fmla="*/ 4692 w 12463"/>
                <a:gd name="connsiteY1" fmla="*/ 0 h 12419"/>
                <a:gd name="connsiteX2" fmla="*/ 12463 w 12463"/>
                <a:gd name="connsiteY2" fmla="*/ 109 h 12419"/>
                <a:gd name="connsiteX3" fmla="*/ 0 w 12463"/>
                <a:gd name="connsiteY3" fmla="*/ 12419 h 12419"/>
                <a:gd name="connsiteX4" fmla="*/ 0 w 12463"/>
                <a:gd name="connsiteY4" fmla="*/ 4419 h 12419"/>
                <a:gd name="connsiteX0" fmla="*/ 0 w 12463"/>
                <a:gd name="connsiteY0" fmla="*/ 4419 h 12419"/>
                <a:gd name="connsiteX1" fmla="*/ 4692 w 12463"/>
                <a:gd name="connsiteY1" fmla="*/ 0 h 12419"/>
                <a:gd name="connsiteX2" fmla="*/ 12463 w 12463"/>
                <a:gd name="connsiteY2" fmla="*/ 109 h 12419"/>
                <a:gd name="connsiteX3" fmla="*/ 11261 w 12463"/>
                <a:gd name="connsiteY3" fmla="*/ 1300 h 12419"/>
                <a:gd name="connsiteX4" fmla="*/ 0 w 12463"/>
                <a:gd name="connsiteY4" fmla="*/ 12419 h 12419"/>
                <a:gd name="connsiteX5" fmla="*/ 0 w 12463"/>
                <a:gd name="connsiteY5" fmla="*/ 4419 h 12419"/>
                <a:gd name="connsiteX0" fmla="*/ 0 w 12463"/>
                <a:gd name="connsiteY0" fmla="*/ 4419 h 12419"/>
                <a:gd name="connsiteX1" fmla="*/ 4692 w 12463"/>
                <a:gd name="connsiteY1" fmla="*/ 0 h 12419"/>
                <a:gd name="connsiteX2" fmla="*/ 12463 w 12463"/>
                <a:gd name="connsiteY2" fmla="*/ 109 h 12419"/>
                <a:gd name="connsiteX3" fmla="*/ 12405 w 12463"/>
                <a:gd name="connsiteY3" fmla="*/ 1083 h 12419"/>
                <a:gd name="connsiteX4" fmla="*/ 0 w 12463"/>
                <a:gd name="connsiteY4" fmla="*/ 12419 h 12419"/>
                <a:gd name="connsiteX5" fmla="*/ 0 w 12463"/>
                <a:gd name="connsiteY5" fmla="*/ 4419 h 12419"/>
                <a:gd name="connsiteX0" fmla="*/ 0 w 17771"/>
                <a:gd name="connsiteY0" fmla="*/ 7849 h 12419"/>
                <a:gd name="connsiteX1" fmla="*/ 10000 w 17771"/>
                <a:gd name="connsiteY1" fmla="*/ 0 h 12419"/>
                <a:gd name="connsiteX2" fmla="*/ 17771 w 17771"/>
                <a:gd name="connsiteY2" fmla="*/ 109 h 12419"/>
                <a:gd name="connsiteX3" fmla="*/ 17713 w 17771"/>
                <a:gd name="connsiteY3" fmla="*/ 1083 h 12419"/>
                <a:gd name="connsiteX4" fmla="*/ 5308 w 17771"/>
                <a:gd name="connsiteY4" fmla="*/ 12419 h 12419"/>
                <a:gd name="connsiteX5" fmla="*/ 0 w 17771"/>
                <a:gd name="connsiteY5" fmla="*/ 7849 h 12419"/>
                <a:gd name="connsiteX0" fmla="*/ 0 w 17771"/>
                <a:gd name="connsiteY0" fmla="*/ 7849 h 21444"/>
                <a:gd name="connsiteX1" fmla="*/ 10000 w 17771"/>
                <a:gd name="connsiteY1" fmla="*/ 0 h 21444"/>
                <a:gd name="connsiteX2" fmla="*/ 17771 w 17771"/>
                <a:gd name="connsiteY2" fmla="*/ 109 h 21444"/>
                <a:gd name="connsiteX3" fmla="*/ 17713 w 17771"/>
                <a:gd name="connsiteY3" fmla="*/ 1083 h 21444"/>
                <a:gd name="connsiteX4" fmla="*/ 10645 w 17771"/>
                <a:gd name="connsiteY4" fmla="*/ 21444 h 21444"/>
                <a:gd name="connsiteX5" fmla="*/ 0 w 17771"/>
                <a:gd name="connsiteY5" fmla="*/ 7849 h 21444"/>
                <a:gd name="connsiteX0" fmla="*/ 0 w 17771"/>
                <a:gd name="connsiteY0" fmla="*/ 7849 h 21444"/>
                <a:gd name="connsiteX1" fmla="*/ 10000 w 17771"/>
                <a:gd name="connsiteY1" fmla="*/ 0 h 21444"/>
                <a:gd name="connsiteX2" fmla="*/ 17771 w 17771"/>
                <a:gd name="connsiteY2" fmla="*/ 109 h 21444"/>
                <a:gd name="connsiteX3" fmla="*/ 17713 w 17771"/>
                <a:gd name="connsiteY3" fmla="*/ 1083 h 21444"/>
                <a:gd name="connsiteX4" fmla="*/ 11906 w 17771"/>
                <a:gd name="connsiteY4" fmla="*/ 17726 h 21444"/>
                <a:gd name="connsiteX5" fmla="*/ 10645 w 17771"/>
                <a:gd name="connsiteY5" fmla="*/ 21444 h 21444"/>
                <a:gd name="connsiteX6" fmla="*/ 0 w 17771"/>
                <a:gd name="connsiteY6" fmla="*/ 7849 h 21444"/>
                <a:gd name="connsiteX0" fmla="*/ 0 w 17771"/>
                <a:gd name="connsiteY0" fmla="*/ 7849 h 21444"/>
                <a:gd name="connsiteX1" fmla="*/ 10000 w 17771"/>
                <a:gd name="connsiteY1" fmla="*/ 0 h 21444"/>
                <a:gd name="connsiteX2" fmla="*/ 17771 w 17771"/>
                <a:gd name="connsiteY2" fmla="*/ 109 h 21444"/>
                <a:gd name="connsiteX3" fmla="*/ 17713 w 17771"/>
                <a:gd name="connsiteY3" fmla="*/ 1083 h 21444"/>
                <a:gd name="connsiteX4" fmla="*/ 12463 w 17771"/>
                <a:gd name="connsiteY4" fmla="*/ 21192 h 21444"/>
                <a:gd name="connsiteX5" fmla="*/ 10645 w 17771"/>
                <a:gd name="connsiteY5" fmla="*/ 21444 h 21444"/>
                <a:gd name="connsiteX6" fmla="*/ 0 w 17771"/>
                <a:gd name="connsiteY6" fmla="*/ 7849 h 21444"/>
                <a:gd name="connsiteX0" fmla="*/ 0 w 17771"/>
                <a:gd name="connsiteY0" fmla="*/ 7849 h 21192"/>
                <a:gd name="connsiteX1" fmla="*/ 10000 w 17771"/>
                <a:gd name="connsiteY1" fmla="*/ 0 h 21192"/>
                <a:gd name="connsiteX2" fmla="*/ 17771 w 17771"/>
                <a:gd name="connsiteY2" fmla="*/ 109 h 21192"/>
                <a:gd name="connsiteX3" fmla="*/ 17713 w 17771"/>
                <a:gd name="connsiteY3" fmla="*/ 1083 h 21192"/>
                <a:gd name="connsiteX4" fmla="*/ 12463 w 17771"/>
                <a:gd name="connsiteY4" fmla="*/ 21192 h 21192"/>
                <a:gd name="connsiteX5" fmla="*/ 10469 w 17771"/>
                <a:gd name="connsiteY5" fmla="*/ 21191 h 21192"/>
                <a:gd name="connsiteX6" fmla="*/ 0 w 17771"/>
                <a:gd name="connsiteY6" fmla="*/ 7849 h 21192"/>
                <a:gd name="connsiteX0" fmla="*/ 0 w 17771"/>
                <a:gd name="connsiteY0" fmla="*/ 7849 h 21192"/>
                <a:gd name="connsiteX1" fmla="*/ 10000 w 17771"/>
                <a:gd name="connsiteY1" fmla="*/ 0 h 21192"/>
                <a:gd name="connsiteX2" fmla="*/ 17771 w 17771"/>
                <a:gd name="connsiteY2" fmla="*/ 109 h 21192"/>
                <a:gd name="connsiteX3" fmla="*/ 17684 w 17771"/>
                <a:gd name="connsiteY3" fmla="*/ 11227 h 21192"/>
                <a:gd name="connsiteX4" fmla="*/ 12463 w 17771"/>
                <a:gd name="connsiteY4" fmla="*/ 21192 h 21192"/>
                <a:gd name="connsiteX5" fmla="*/ 10469 w 17771"/>
                <a:gd name="connsiteY5" fmla="*/ 21191 h 21192"/>
                <a:gd name="connsiteX6" fmla="*/ 0 w 17771"/>
                <a:gd name="connsiteY6" fmla="*/ 7849 h 21192"/>
                <a:gd name="connsiteX0" fmla="*/ 0 w 17712"/>
                <a:gd name="connsiteY0" fmla="*/ 8174 h 21192"/>
                <a:gd name="connsiteX1" fmla="*/ 9941 w 17712"/>
                <a:gd name="connsiteY1" fmla="*/ 0 h 21192"/>
                <a:gd name="connsiteX2" fmla="*/ 17712 w 17712"/>
                <a:gd name="connsiteY2" fmla="*/ 109 h 21192"/>
                <a:gd name="connsiteX3" fmla="*/ 17625 w 17712"/>
                <a:gd name="connsiteY3" fmla="*/ 11227 h 21192"/>
                <a:gd name="connsiteX4" fmla="*/ 12404 w 17712"/>
                <a:gd name="connsiteY4" fmla="*/ 21192 h 21192"/>
                <a:gd name="connsiteX5" fmla="*/ 10410 w 17712"/>
                <a:gd name="connsiteY5" fmla="*/ 21191 h 21192"/>
                <a:gd name="connsiteX6" fmla="*/ 0 w 17712"/>
                <a:gd name="connsiteY6" fmla="*/ 8174 h 21192"/>
                <a:gd name="connsiteX0" fmla="*/ 0 w 17712"/>
                <a:gd name="connsiteY0" fmla="*/ 8174 h 21192"/>
                <a:gd name="connsiteX1" fmla="*/ 394 w 17712"/>
                <a:gd name="connsiteY1" fmla="*/ 7814 h 21192"/>
                <a:gd name="connsiteX2" fmla="*/ 9941 w 17712"/>
                <a:gd name="connsiteY2" fmla="*/ 0 h 21192"/>
                <a:gd name="connsiteX3" fmla="*/ 17712 w 17712"/>
                <a:gd name="connsiteY3" fmla="*/ 109 h 21192"/>
                <a:gd name="connsiteX4" fmla="*/ 17625 w 17712"/>
                <a:gd name="connsiteY4" fmla="*/ 11227 h 21192"/>
                <a:gd name="connsiteX5" fmla="*/ 12404 w 17712"/>
                <a:gd name="connsiteY5" fmla="*/ 21192 h 21192"/>
                <a:gd name="connsiteX6" fmla="*/ 10410 w 17712"/>
                <a:gd name="connsiteY6" fmla="*/ 21191 h 21192"/>
                <a:gd name="connsiteX7" fmla="*/ 0 w 17712"/>
                <a:gd name="connsiteY7" fmla="*/ 8174 h 21192"/>
                <a:gd name="connsiteX0" fmla="*/ 0 w 17712"/>
                <a:gd name="connsiteY0" fmla="*/ 8174 h 21192"/>
                <a:gd name="connsiteX1" fmla="*/ 211 w 17712"/>
                <a:gd name="connsiteY1" fmla="*/ 7708 h 21192"/>
                <a:gd name="connsiteX2" fmla="*/ 9941 w 17712"/>
                <a:gd name="connsiteY2" fmla="*/ 0 h 21192"/>
                <a:gd name="connsiteX3" fmla="*/ 17712 w 17712"/>
                <a:gd name="connsiteY3" fmla="*/ 109 h 21192"/>
                <a:gd name="connsiteX4" fmla="*/ 17625 w 17712"/>
                <a:gd name="connsiteY4" fmla="*/ 11227 h 21192"/>
                <a:gd name="connsiteX5" fmla="*/ 12404 w 17712"/>
                <a:gd name="connsiteY5" fmla="*/ 21192 h 21192"/>
                <a:gd name="connsiteX6" fmla="*/ 10410 w 17712"/>
                <a:gd name="connsiteY6" fmla="*/ 21191 h 21192"/>
                <a:gd name="connsiteX7" fmla="*/ 0 w 17712"/>
                <a:gd name="connsiteY7" fmla="*/ 8174 h 21192"/>
                <a:gd name="connsiteX0" fmla="*/ 7 w 17719"/>
                <a:gd name="connsiteY0" fmla="*/ 8174 h 21192"/>
                <a:gd name="connsiteX1" fmla="*/ 218 w 17719"/>
                <a:gd name="connsiteY1" fmla="*/ 7708 h 21192"/>
                <a:gd name="connsiteX2" fmla="*/ 9948 w 17719"/>
                <a:gd name="connsiteY2" fmla="*/ 0 h 21192"/>
                <a:gd name="connsiteX3" fmla="*/ 17719 w 17719"/>
                <a:gd name="connsiteY3" fmla="*/ 109 h 21192"/>
                <a:gd name="connsiteX4" fmla="*/ 17632 w 17719"/>
                <a:gd name="connsiteY4" fmla="*/ 11227 h 21192"/>
                <a:gd name="connsiteX5" fmla="*/ 12411 w 17719"/>
                <a:gd name="connsiteY5" fmla="*/ 21192 h 21192"/>
                <a:gd name="connsiteX6" fmla="*/ 10417 w 17719"/>
                <a:gd name="connsiteY6" fmla="*/ 21191 h 21192"/>
                <a:gd name="connsiteX7" fmla="*/ 7 w 17719"/>
                <a:gd name="connsiteY7" fmla="*/ 8174 h 21192"/>
                <a:gd name="connsiteX0" fmla="*/ 51 w 17763"/>
                <a:gd name="connsiteY0" fmla="*/ 8174 h 21192"/>
                <a:gd name="connsiteX1" fmla="*/ 262 w 17763"/>
                <a:gd name="connsiteY1" fmla="*/ 7708 h 21192"/>
                <a:gd name="connsiteX2" fmla="*/ 9992 w 17763"/>
                <a:gd name="connsiteY2" fmla="*/ 0 h 21192"/>
                <a:gd name="connsiteX3" fmla="*/ 17763 w 17763"/>
                <a:gd name="connsiteY3" fmla="*/ 109 h 21192"/>
                <a:gd name="connsiteX4" fmla="*/ 17676 w 17763"/>
                <a:gd name="connsiteY4" fmla="*/ 11227 h 21192"/>
                <a:gd name="connsiteX5" fmla="*/ 12455 w 17763"/>
                <a:gd name="connsiteY5" fmla="*/ 21192 h 21192"/>
                <a:gd name="connsiteX6" fmla="*/ 10461 w 17763"/>
                <a:gd name="connsiteY6" fmla="*/ 21191 h 21192"/>
                <a:gd name="connsiteX7" fmla="*/ 51 w 17763"/>
                <a:gd name="connsiteY7" fmla="*/ 8174 h 21192"/>
                <a:gd name="connsiteX0" fmla="*/ 104 w 17713"/>
                <a:gd name="connsiteY0" fmla="*/ 8301 h 21192"/>
                <a:gd name="connsiteX1" fmla="*/ 212 w 17713"/>
                <a:gd name="connsiteY1" fmla="*/ 7708 h 21192"/>
                <a:gd name="connsiteX2" fmla="*/ 9942 w 17713"/>
                <a:gd name="connsiteY2" fmla="*/ 0 h 21192"/>
                <a:gd name="connsiteX3" fmla="*/ 17713 w 17713"/>
                <a:gd name="connsiteY3" fmla="*/ 109 h 21192"/>
                <a:gd name="connsiteX4" fmla="*/ 17626 w 17713"/>
                <a:gd name="connsiteY4" fmla="*/ 11227 h 21192"/>
                <a:gd name="connsiteX5" fmla="*/ 12405 w 17713"/>
                <a:gd name="connsiteY5" fmla="*/ 21192 h 21192"/>
                <a:gd name="connsiteX6" fmla="*/ 10411 w 17713"/>
                <a:gd name="connsiteY6" fmla="*/ 21191 h 21192"/>
                <a:gd name="connsiteX7" fmla="*/ 104 w 17713"/>
                <a:gd name="connsiteY7" fmla="*/ 8301 h 21192"/>
                <a:gd name="connsiteX0" fmla="*/ 136 w 17745"/>
                <a:gd name="connsiteY0" fmla="*/ 8301 h 21192"/>
                <a:gd name="connsiteX1" fmla="*/ 244 w 17745"/>
                <a:gd name="connsiteY1" fmla="*/ 7708 h 21192"/>
                <a:gd name="connsiteX2" fmla="*/ 9974 w 17745"/>
                <a:gd name="connsiteY2" fmla="*/ 0 h 21192"/>
                <a:gd name="connsiteX3" fmla="*/ 17745 w 17745"/>
                <a:gd name="connsiteY3" fmla="*/ 109 h 21192"/>
                <a:gd name="connsiteX4" fmla="*/ 17658 w 17745"/>
                <a:gd name="connsiteY4" fmla="*/ 11227 h 21192"/>
                <a:gd name="connsiteX5" fmla="*/ 12437 w 17745"/>
                <a:gd name="connsiteY5" fmla="*/ 21192 h 21192"/>
                <a:gd name="connsiteX6" fmla="*/ 10443 w 17745"/>
                <a:gd name="connsiteY6" fmla="*/ 21191 h 21192"/>
                <a:gd name="connsiteX7" fmla="*/ 136 w 17745"/>
                <a:gd name="connsiteY7" fmla="*/ 8301 h 21192"/>
                <a:gd name="connsiteX0" fmla="*/ 136 w 17745"/>
                <a:gd name="connsiteY0" fmla="*/ 8301 h 21192"/>
                <a:gd name="connsiteX1" fmla="*/ 244 w 17745"/>
                <a:gd name="connsiteY1" fmla="*/ 7708 h 21192"/>
                <a:gd name="connsiteX2" fmla="*/ 9974 w 17745"/>
                <a:gd name="connsiteY2" fmla="*/ 0 h 21192"/>
                <a:gd name="connsiteX3" fmla="*/ 17745 w 17745"/>
                <a:gd name="connsiteY3" fmla="*/ 109 h 21192"/>
                <a:gd name="connsiteX4" fmla="*/ 17658 w 17745"/>
                <a:gd name="connsiteY4" fmla="*/ 11227 h 21192"/>
                <a:gd name="connsiteX5" fmla="*/ 12437 w 17745"/>
                <a:gd name="connsiteY5" fmla="*/ 21192 h 21192"/>
                <a:gd name="connsiteX6" fmla="*/ 10372 w 17745"/>
                <a:gd name="connsiteY6" fmla="*/ 21191 h 21192"/>
                <a:gd name="connsiteX7" fmla="*/ 136 w 17745"/>
                <a:gd name="connsiteY7" fmla="*/ 8301 h 21192"/>
                <a:gd name="connsiteX0" fmla="*/ 136 w 17745"/>
                <a:gd name="connsiteY0" fmla="*/ 8301 h 21192"/>
                <a:gd name="connsiteX1" fmla="*/ 244 w 17745"/>
                <a:gd name="connsiteY1" fmla="*/ 7708 h 21192"/>
                <a:gd name="connsiteX2" fmla="*/ 9974 w 17745"/>
                <a:gd name="connsiteY2" fmla="*/ 0 h 21192"/>
                <a:gd name="connsiteX3" fmla="*/ 17745 w 17745"/>
                <a:gd name="connsiteY3" fmla="*/ 109 h 21192"/>
                <a:gd name="connsiteX4" fmla="*/ 17595 w 17745"/>
                <a:gd name="connsiteY4" fmla="*/ 11549 h 21192"/>
                <a:gd name="connsiteX5" fmla="*/ 12437 w 17745"/>
                <a:gd name="connsiteY5" fmla="*/ 21192 h 21192"/>
                <a:gd name="connsiteX6" fmla="*/ 10372 w 17745"/>
                <a:gd name="connsiteY6" fmla="*/ 21191 h 21192"/>
                <a:gd name="connsiteX7" fmla="*/ 136 w 17745"/>
                <a:gd name="connsiteY7" fmla="*/ 8301 h 21192"/>
                <a:gd name="connsiteX0" fmla="*/ 136 w 17600"/>
                <a:gd name="connsiteY0" fmla="*/ 8301 h 21192"/>
                <a:gd name="connsiteX1" fmla="*/ 244 w 17600"/>
                <a:gd name="connsiteY1" fmla="*/ 7708 h 21192"/>
                <a:gd name="connsiteX2" fmla="*/ 9974 w 17600"/>
                <a:gd name="connsiteY2" fmla="*/ 0 h 21192"/>
                <a:gd name="connsiteX3" fmla="*/ 17595 w 17600"/>
                <a:gd name="connsiteY3" fmla="*/ 128 h 21192"/>
                <a:gd name="connsiteX4" fmla="*/ 17595 w 17600"/>
                <a:gd name="connsiteY4" fmla="*/ 11549 h 21192"/>
                <a:gd name="connsiteX5" fmla="*/ 12437 w 17600"/>
                <a:gd name="connsiteY5" fmla="*/ 21192 h 21192"/>
                <a:gd name="connsiteX6" fmla="*/ 10372 w 17600"/>
                <a:gd name="connsiteY6" fmla="*/ 21191 h 21192"/>
                <a:gd name="connsiteX7" fmla="*/ 136 w 17600"/>
                <a:gd name="connsiteY7" fmla="*/ 8301 h 21192"/>
                <a:gd name="connsiteX0" fmla="*/ 136 w 17596"/>
                <a:gd name="connsiteY0" fmla="*/ 8301 h 21192"/>
                <a:gd name="connsiteX1" fmla="*/ 244 w 17596"/>
                <a:gd name="connsiteY1" fmla="*/ 7708 h 21192"/>
                <a:gd name="connsiteX2" fmla="*/ 9974 w 17596"/>
                <a:gd name="connsiteY2" fmla="*/ 0 h 21192"/>
                <a:gd name="connsiteX3" fmla="*/ 17445 w 17596"/>
                <a:gd name="connsiteY3" fmla="*/ 206 h 21192"/>
                <a:gd name="connsiteX4" fmla="*/ 17595 w 17596"/>
                <a:gd name="connsiteY4" fmla="*/ 11549 h 21192"/>
                <a:gd name="connsiteX5" fmla="*/ 12437 w 17596"/>
                <a:gd name="connsiteY5" fmla="*/ 21192 h 21192"/>
                <a:gd name="connsiteX6" fmla="*/ 10372 w 17596"/>
                <a:gd name="connsiteY6" fmla="*/ 21191 h 21192"/>
                <a:gd name="connsiteX7" fmla="*/ 136 w 17596"/>
                <a:gd name="connsiteY7" fmla="*/ 8301 h 21192"/>
                <a:gd name="connsiteX0" fmla="*/ 136 w 17611"/>
                <a:gd name="connsiteY0" fmla="*/ 8301 h 21192"/>
                <a:gd name="connsiteX1" fmla="*/ 244 w 17611"/>
                <a:gd name="connsiteY1" fmla="*/ 7708 h 21192"/>
                <a:gd name="connsiteX2" fmla="*/ 9974 w 17611"/>
                <a:gd name="connsiteY2" fmla="*/ 0 h 21192"/>
                <a:gd name="connsiteX3" fmla="*/ 17611 w 17611"/>
                <a:gd name="connsiteY3" fmla="*/ 128 h 21192"/>
                <a:gd name="connsiteX4" fmla="*/ 17595 w 17611"/>
                <a:gd name="connsiteY4" fmla="*/ 11549 h 21192"/>
                <a:gd name="connsiteX5" fmla="*/ 12437 w 17611"/>
                <a:gd name="connsiteY5" fmla="*/ 21192 h 21192"/>
                <a:gd name="connsiteX6" fmla="*/ 10372 w 17611"/>
                <a:gd name="connsiteY6" fmla="*/ 21191 h 21192"/>
                <a:gd name="connsiteX7" fmla="*/ 136 w 17611"/>
                <a:gd name="connsiteY7" fmla="*/ 8301 h 21192"/>
                <a:gd name="connsiteX0" fmla="*/ 136 w 17611"/>
                <a:gd name="connsiteY0" fmla="*/ 8204 h 21095"/>
                <a:gd name="connsiteX1" fmla="*/ 244 w 17611"/>
                <a:gd name="connsiteY1" fmla="*/ 7611 h 21095"/>
                <a:gd name="connsiteX2" fmla="*/ 9855 w 17611"/>
                <a:gd name="connsiteY2" fmla="*/ 0 h 21095"/>
                <a:gd name="connsiteX3" fmla="*/ 17611 w 17611"/>
                <a:gd name="connsiteY3" fmla="*/ 31 h 21095"/>
                <a:gd name="connsiteX4" fmla="*/ 17595 w 17611"/>
                <a:gd name="connsiteY4" fmla="*/ 11452 h 21095"/>
                <a:gd name="connsiteX5" fmla="*/ 12437 w 17611"/>
                <a:gd name="connsiteY5" fmla="*/ 21095 h 21095"/>
                <a:gd name="connsiteX6" fmla="*/ 10372 w 17611"/>
                <a:gd name="connsiteY6" fmla="*/ 21094 h 21095"/>
                <a:gd name="connsiteX7" fmla="*/ 136 w 17611"/>
                <a:gd name="connsiteY7" fmla="*/ 8204 h 21095"/>
                <a:gd name="connsiteX0" fmla="*/ 136 w 17600"/>
                <a:gd name="connsiteY0" fmla="*/ 8204 h 21095"/>
                <a:gd name="connsiteX1" fmla="*/ 244 w 17600"/>
                <a:gd name="connsiteY1" fmla="*/ 7611 h 21095"/>
                <a:gd name="connsiteX2" fmla="*/ 9855 w 17600"/>
                <a:gd name="connsiteY2" fmla="*/ 0 h 21095"/>
                <a:gd name="connsiteX3" fmla="*/ 17595 w 17600"/>
                <a:gd name="connsiteY3" fmla="*/ 21 h 21095"/>
                <a:gd name="connsiteX4" fmla="*/ 17595 w 17600"/>
                <a:gd name="connsiteY4" fmla="*/ 11452 h 21095"/>
                <a:gd name="connsiteX5" fmla="*/ 12437 w 17600"/>
                <a:gd name="connsiteY5" fmla="*/ 21095 h 21095"/>
                <a:gd name="connsiteX6" fmla="*/ 10372 w 17600"/>
                <a:gd name="connsiteY6" fmla="*/ 21094 h 21095"/>
                <a:gd name="connsiteX7" fmla="*/ 136 w 17600"/>
                <a:gd name="connsiteY7" fmla="*/ 8204 h 21095"/>
                <a:gd name="connsiteX0" fmla="*/ 136 w 17610"/>
                <a:gd name="connsiteY0" fmla="*/ 8204 h 21095"/>
                <a:gd name="connsiteX1" fmla="*/ 244 w 17610"/>
                <a:gd name="connsiteY1" fmla="*/ 7611 h 21095"/>
                <a:gd name="connsiteX2" fmla="*/ 9855 w 17610"/>
                <a:gd name="connsiteY2" fmla="*/ 0 h 21095"/>
                <a:gd name="connsiteX3" fmla="*/ 17595 w 17610"/>
                <a:gd name="connsiteY3" fmla="*/ 21 h 21095"/>
                <a:gd name="connsiteX4" fmla="*/ 17595 w 17610"/>
                <a:gd name="connsiteY4" fmla="*/ 11452 h 21095"/>
                <a:gd name="connsiteX5" fmla="*/ 12437 w 17610"/>
                <a:gd name="connsiteY5" fmla="*/ 21095 h 21095"/>
                <a:gd name="connsiteX6" fmla="*/ 10372 w 17610"/>
                <a:gd name="connsiteY6" fmla="*/ 21094 h 21095"/>
                <a:gd name="connsiteX7" fmla="*/ 136 w 17610"/>
                <a:gd name="connsiteY7" fmla="*/ 8204 h 21095"/>
                <a:gd name="connsiteX0" fmla="*/ 136 w 17601"/>
                <a:gd name="connsiteY0" fmla="*/ 8204 h 21095"/>
                <a:gd name="connsiteX1" fmla="*/ 244 w 17601"/>
                <a:gd name="connsiteY1" fmla="*/ 7611 h 21095"/>
                <a:gd name="connsiteX2" fmla="*/ 9855 w 17601"/>
                <a:gd name="connsiteY2" fmla="*/ 0 h 21095"/>
                <a:gd name="connsiteX3" fmla="*/ 17595 w 17601"/>
                <a:gd name="connsiteY3" fmla="*/ 21 h 21095"/>
                <a:gd name="connsiteX4" fmla="*/ 17595 w 17601"/>
                <a:gd name="connsiteY4" fmla="*/ 11452 h 21095"/>
                <a:gd name="connsiteX5" fmla="*/ 12437 w 17601"/>
                <a:gd name="connsiteY5" fmla="*/ 21095 h 21095"/>
                <a:gd name="connsiteX6" fmla="*/ 10372 w 17601"/>
                <a:gd name="connsiteY6" fmla="*/ 21094 h 21095"/>
                <a:gd name="connsiteX7" fmla="*/ 136 w 17601"/>
                <a:gd name="connsiteY7" fmla="*/ 8204 h 21095"/>
                <a:gd name="connsiteX0" fmla="*/ 136 w 17610"/>
                <a:gd name="connsiteY0" fmla="*/ 8204 h 21095"/>
                <a:gd name="connsiteX1" fmla="*/ 244 w 17610"/>
                <a:gd name="connsiteY1" fmla="*/ 7611 h 21095"/>
                <a:gd name="connsiteX2" fmla="*/ 9855 w 17610"/>
                <a:gd name="connsiteY2" fmla="*/ 0 h 21095"/>
                <a:gd name="connsiteX3" fmla="*/ 17595 w 17610"/>
                <a:gd name="connsiteY3" fmla="*/ 21 h 21095"/>
                <a:gd name="connsiteX4" fmla="*/ 17595 w 17610"/>
                <a:gd name="connsiteY4" fmla="*/ 11452 h 21095"/>
                <a:gd name="connsiteX5" fmla="*/ 12437 w 17610"/>
                <a:gd name="connsiteY5" fmla="*/ 21095 h 21095"/>
                <a:gd name="connsiteX6" fmla="*/ 10372 w 17610"/>
                <a:gd name="connsiteY6" fmla="*/ 21094 h 21095"/>
                <a:gd name="connsiteX7" fmla="*/ 136 w 17610"/>
                <a:gd name="connsiteY7" fmla="*/ 8204 h 21095"/>
                <a:gd name="connsiteX0" fmla="*/ 136 w 17620"/>
                <a:gd name="connsiteY0" fmla="*/ 8204 h 21095"/>
                <a:gd name="connsiteX1" fmla="*/ 244 w 17620"/>
                <a:gd name="connsiteY1" fmla="*/ 7611 h 21095"/>
                <a:gd name="connsiteX2" fmla="*/ 9855 w 17620"/>
                <a:gd name="connsiteY2" fmla="*/ 0 h 21095"/>
                <a:gd name="connsiteX3" fmla="*/ 17611 w 17620"/>
                <a:gd name="connsiteY3" fmla="*/ 11 h 21095"/>
                <a:gd name="connsiteX4" fmla="*/ 17595 w 17620"/>
                <a:gd name="connsiteY4" fmla="*/ 11452 h 21095"/>
                <a:gd name="connsiteX5" fmla="*/ 12437 w 17620"/>
                <a:gd name="connsiteY5" fmla="*/ 21095 h 21095"/>
                <a:gd name="connsiteX6" fmla="*/ 10372 w 17620"/>
                <a:gd name="connsiteY6" fmla="*/ 21094 h 21095"/>
                <a:gd name="connsiteX7" fmla="*/ 136 w 17620"/>
                <a:gd name="connsiteY7" fmla="*/ 8204 h 21095"/>
                <a:gd name="connsiteX0" fmla="*/ 136 w 17620"/>
                <a:gd name="connsiteY0" fmla="*/ 8204 h 21094"/>
                <a:gd name="connsiteX1" fmla="*/ 244 w 17620"/>
                <a:gd name="connsiteY1" fmla="*/ 7611 h 21094"/>
                <a:gd name="connsiteX2" fmla="*/ 9855 w 17620"/>
                <a:gd name="connsiteY2" fmla="*/ 0 h 21094"/>
                <a:gd name="connsiteX3" fmla="*/ 17611 w 17620"/>
                <a:gd name="connsiteY3" fmla="*/ 11 h 21094"/>
                <a:gd name="connsiteX4" fmla="*/ 17595 w 17620"/>
                <a:gd name="connsiteY4" fmla="*/ 11452 h 21094"/>
                <a:gd name="connsiteX5" fmla="*/ 12413 w 17620"/>
                <a:gd name="connsiteY5" fmla="*/ 21056 h 21094"/>
                <a:gd name="connsiteX6" fmla="*/ 10372 w 17620"/>
                <a:gd name="connsiteY6" fmla="*/ 21094 h 21094"/>
                <a:gd name="connsiteX7" fmla="*/ 136 w 17620"/>
                <a:gd name="connsiteY7" fmla="*/ 8204 h 21094"/>
                <a:gd name="connsiteX0" fmla="*/ 136 w 17620"/>
                <a:gd name="connsiteY0" fmla="*/ 8204 h 21056"/>
                <a:gd name="connsiteX1" fmla="*/ 244 w 17620"/>
                <a:gd name="connsiteY1" fmla="*/ 7611 h 21056"/>
                <a:gd name="connsiteX2" fmla="*/ 9855 w 17620"/>
                <a:gd name="connsiteY2" fmla="*/ 0 h 21056"/>
                <a:gd name="connsiteX3" fmla="*/ 17611 w 17620"/>
                <a:gd name="connsiteY3" fmla="*/ 11 h 21056"/>
                <a:gd name="connsiteX4" fmla="*/ 17595 w 17620"/>
                <a:gd name="connsiteY4" fmla="*/ 11452 h 21056"/>
                <a:gd name="connsiteX5" fmla="*/ 12413 w 17620"/>
                <a:gd name="connsiteY5" fmla="*/ 21056 h 21056"/>
                <a:gd name="connsiteX6" fmla="*/ 10388 w 17620"/>
                <a:gd name="connsiteY6" fmla="*/ 21055 h 21056"/>
                <a:gd name="connsiteX7" fmla="*/ 136 w 17620"/>
                <a:gd name="connsiteY7" fmla="*/ 8204 h 21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620" h="21056">
                  <a:moveTo>
                    <a:pt x="136" y="8204"/>
                  </a:moveTo>
                  <a:cubicBezTo>
                    <a:pt x="0" y="7971"/>
                    <a:pt x="-128" y="7925"/>
                    <a:pt x="244" y="7611"/>
                  </a:cubicBezTo>
                  <a:lnTo>
                    <a:pt x="9855" y="0"/>
                  </a:lnTo>
                  <a:lnTo>
                    <a:pt x="17611" y="11"/>
                  </a:lnTo>
                  <a:cubicBezTo>
                    <a:pt x="17632" y="355"/>
                    <a:pt x="17614" y="11127"/>
                    <a:pt x="17595" y="11452"/>
                  </a:cubicBezTo>
                  <a:lnTo>
                    <a:pt x="12413" y="21056"/>
                  </a:lnTo>
                  <a:lnTo>
                    <a:pt x="10388" y="21055"/>
                  </a:lnTo>
                  <a:lnTo>
                    <a:pt x="136" y="8204"/>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Manual Input 6">
              <a:extLst>
                <a:ext uri="{FF2B5EF4-FFF2-40B4-BE49-F238E27FC236}">
                  <a16:creationId xmlns:a16="http://schemas.microsoft.com/office/drawing/2014/main" id="{8FF2E42F-26E0-7142-B179-F24F4BFCBD8E}"/>
                </a:ext>
              </a:extLst>
            </p:cNvPr>
            <p:cNvSpPr/>
            <p:nvPr userDrawn="1"/>
          </p:nvSpPr>
          <p:spPr>
            <a:xfrm>
              <a:off x="5106938" y="-11628"/>
              <a:ext cx="7085532" cy="6870279"/>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600 w 10000"/>
                <a:gd name="connsiteY0" fmla="*/ 0 h 10951"/>
                <a:gd name="connsiteX1" fmla="*/ 10000 w 10000"/>
                <a:gd name="connsiteY1" fmla="*/ 951 h 10951"/>
                <a:gd name="connsiteX2" fmla="*/ 10000 w 10000"/>
                <a:gd name="connsiteY2" fmla="*/ 10951 h 10951"/>
                <a:gd name="connsiteX3" fmla="*/ 0 w 10000"/>
                <a:gd name="connsiteY3" fmla="*/ 10951 h 10951"/>
                <a:gd name="connsiteX4" fmla="*/ 600 w 10000"/>
                <a:gd name="connsiteY4" fmla="*/ 0 h 10951"/>
                <a:gd name="connsiteX0" fmla="*/ 600 w 10933"/>
                <a:gd name="connsiteY0" fmla="*/ 0 h 10951"/>
                <a:gd name="connsiteX1" fmla="*/ 10933 w 10933"/>
                <a:gd name="connsiteY1" fmla="*/ 3694 h 10951"/>
                <a:gd name="connsiteX2" fmla="*/ 10000 w 10933"/>
                <a:gd name="connsiteY2" fmla="*/ 10951 h 10951"/>
                <a:gd name="connsiteX3" fmla="*/ 0 w 10933"/>
                <a:gd name="connsiteY3" fmla="*/ 10951 h 10951"/>
                <a:gd name="connsiteX4" fmla="*/ 600 w 10933"/>
                <a:gd name="connsiteY4" fmla="*/ 0 h 10951"/>
                <a:gd name="connsiteX0" fmla="*/ 600 w 20533"/>
                <a:gd name="connsiteY0" fmla="*/ 0 h 10951"/>
                <a:gd name="connsiteX1" fmla="*/ 20533 w 20533"/>
                <a:gd name="connsiteY1" fmla="*/ 7132 h 10951"/>
                <a:gd name="connsiteX2" fmla="*/ 10000 w 20533"/>
                <a:gd name="connsiteY2" fmla="*/ 10951 h 10951"/>
                <a:gd name="connsiteX3" fmla="*/ 0 w 20533"/>
                <a:gd name="connsiteY3" fmla="*/ 10951 h 10951"/>
                <a:gd name="connsiteX4" fmla="*/ 600 w 20533"/>
                <a:gd name="connsiteY4" fmla="*/ 0 h 10951"/>
                <a:gd name="connsiteX0" fmla="*/ 600 w 20533"/>
                <a:gd name="connsiteY0" fmla="*/ 0 h 20569"/>
                <a:gd name="connsiteX1" fmla="*/ 20533 w 20533"/>
                <a:gd name="connsiteY1" fmla="*/ 7132 h 20569"/>
                <a:gd name="connsiteX2" fmla="*/ 13100 w 20533"/>
                <a:gd name="connsiteY2" fmla="*/ 20569 h 20569"/>
                <a:gd name="connsiteX3" fmla="*/ 0 w 20533"/>
                <a:gd name="connsiteY3" fmla="*/ 10951 h 20569"/>
                <a:gd name="connsiteX4" fmla="*/ 600 w 20533"/>
                <a:gd name="connsiteY4" fmla="*/ 0 h 20569"/>
                <a:gd name="connsiteX0" fmla="*/ 600 w 20533"/>
                <a:gd name="connsiteY0" fmla="*/ 0 h 20569"/>
                <a:gd name="connsiteX1" fmla="*/ 20533 w 20533"/>
                <a:gd name="connsiteY1" fmla="*/ 7132 h 20569"/>
                <a:gd name="connsiteX2" fmla="*/ 19400 w 20533"/>
                <a:gd name="connsiteY2" fmla="*/ 9076 h 20569"/>
                <a:gd name="connsiteX3" fmla="*/ 13100 w 20533"/>
                <a:gd name="connsiteY3" fmla="*/ 20569 h 20569"/>
                <a:gd name="connsiteX4" fmla="*/ 0 w 20533"/>
                <a:gd name="connsiteY4" fmla="*/ 10951 h 20569"/>
                <a:gd name="connsiteX5" fmla="*/ 600 w 20533"/>
                <a:gd name="connsiteY5" fmla="*/ 0 h 20569"/>
                <a:gd name="connsiteX0" fmla="*/ 600 w 20533"/>
                <a:gd name="connsiteY0" fmla="*/ 0 h 20569"/>
                <a:gd name="connsiteX1" fmla="*/ 20533 w 20533"/>
                <a:gd name="connsiteY1" fmla="*/ 7132 h 20569"/>
                <a:gd name="connsiteX2" fmla="*/ 19233 w 20533"/>
                <a:gd name="connsiteY2" fmla="*/ 10847 h 20569"/>
                <a:gd name="connsiteX3" fmla="*/ 13100 w 20533"/>
                <a:gd name="connsiteY3" fmla="*/ 20569 h 20569"/>
                <a:gd name="connsiteX4" fmla="*/ 0 w 20533"/>
                <a:gd name="connsiteY4" fmla="*/ 10951 h 20569"/>
                <a:gd name="connsiteX5" fmla="*/ 600 w 20533"/>
                <a:gd name="connsiteY5" fmla="*/ 0 h 20569"/>
                <a:gd name="connsiteX0" fmla="*/ 600 w 19266"/>
                <a:gd name="connsiteY0" fmla="*/ 0 h 20569"/>
                <a:gd name="connsiteX1" fmla="*/ 19266 w 19266"/>
                <a:gd name="connsiteY1" fmla="*/ 6750 h 20569"/>
                <a:gd name="connsiteX2" fmla="*/ 19233 w 19266"/>
                <a:gd name="connsiteY2" fmla="*/ 10847 h 20569"/>
                <a:gd name="connsiteX3" fmla="*/ 13100 w 19266"/>
                <a:gd name="connsiteY3" fmla="*/ 20569 h 20569"/>
                <a:gd name="connsiteX4" fmla="*/ 0 w 19266"/>
                <a:gd name="connsiteY4" fmla="*/ 10951 h 20569"/>
                <a:gd name="connsiteX5" fmla="*/ 600 w 19266"/>
                <a:gd name="connsiteY5" fmla="*/ 0 h 20569"/>
                <a:gd name="connsiteX0" fmla="*/ 600 w 19234"/>
                <a:gd name="connsiteY0" fmla="*/ 0 h 20569"/>
                <a:gd name="connsiteX1" fmla="*/ 19199 w 19234"/>
                <a:gd name="connsiteY1" fmla="*/ 6646 h 20569"/>
                <a:gd name="connsiteX2" fmla="*/ 19233 w 19234"/>
                <a:gd name="connsiteY2" fmla="*/ 10847 h 20569"/>
                <a:gd name="connsiteX3" fmla="*/ 13100 w 19234"/>
                <a:gd name="connsiteY3" fmla="*/ 20569 h 20569"/>
                <a:gd name="connsiteX4" fmla="*/ 0 w 19234"/>
                <a:gd name="connsiteY4" fmla="*/ 10951 h 20569"/>
                <a:gd name="connsiteX5" fmla="*/ 600 w 19234"/>
                <a:gd name="connsiteY5" fmla="*/ 0 h 20569"/>
                <a:gd name="connsiteX0" fmla="*/ 600 w 19236"/>
                <a:gd name="connsiteY0" fmla="*/ 0 h 20569"/>
                <a:gd name="connsiteX1" fmla="*/ 19232 w 19236"/>
                <a:gd name="connsiteY1" fmla="*/ 6681 h 20569"/>
                <a:gd name="connsiteX2" fmla="*/ 19233 w 19236"/>
                <a:gd name="connsiteY2" fmla="*/ 10847 h 20569"/>
                <a:gd name="connsiteX3" fmla="*/ 13100 w 19236"/>
                <a:gd name="connsiteY3" fmla="*/ 20569 h 20569"/>
                <a:gd name="connsiteX4" fmla="*/ 0 w 19236"/>
                <a:gd name="connsiteY4" fmla="*/ 10951 h 20569"/>
                <a:gd name="connsiteX5" fmla="*/ 600 w 19236"/>
                <a:gd name="connsiteY5" fmla="*/ 0 h 20569"/>
                <a:gd name="connsiteX0" fmla="*/ 600 w 19236"/>
                <a:gd name="connsiteY0" fmla="*/ 0 h 20569"/>
                <a:gd name="connsiteX1" fmla="*/ 19232 w 19236"/>
                <a:gd name="connsiteY1" fmla="*/ 6681 h 20569"/>
                <a:gd name="connsiteX2" fmla="*/ 19233 w 19236"/>
                <a:gd name="connsiteY2" fmla="*/ 10847 h 20569"/>
                <a:gd name="connsiteX3" fmla="*/ 13100 w 19236"/>
                <a:gd name="connsiteY3" fmla="*/ 20569 h 20569"/>
                <a:gd name="connsiteX4" fmla="*/ 9800 w 19236"/>
                <a:gd name="connsiteY4" fmla="*/ 18104 h 20569"/>
                <a:gd name="connsiteX5" fmla="*/ 0 w 19236"/>
                <a:gd name="connsiteY5" fmla="*/ 10951 h 20569"/>
                <a:gd name="connsiteX6" fmla="*/ 600 w 19236"/>
                <a:gd name="connsiteY6" fmla="*/ 0 h 20569"/>
                <a:gd name="connsiteX0" fmla="*/ 600 w 19236"/>
                <a:gd name="connsiteY0" fmla="*/ 0 h 20569"/>
                <a:gd name="connsiteX1" fmla="*/ 19232 w 19236"/>
                <a:gd name="connsiteY1" fmla="*/ 6681 h 20569"/>
                <a:gd name="connsiteX2" fmla="*/ 19233 w 19236"/>
                <a:gd name="connsiteY2" fmla="*/ 10847 h 20569"/>
                <a:gd name="connsiteX3" fmla="*/ 13100 w 19236"/>
                <a:gd name="connsiteY3" fmla="*/ 20569 h 20569"/>
                <a:gd name="connsiteX4" fmla="*/ 11033 w 19236"/>
                <a:gd name="connsiteY4" fmla="*/ 20153 h 20569"/>
                <a:gd name="connsiteX5" fmla="*/ 0 w 19236"/>
                <a:gd name="connsiteY5" fmla="*/ 10951 h 20569"/>
                <a:gd name="connsiteX6" fmla="*/ 600 w 19236"/>
                <a:gd name="connsiteY6" fmla="*/ 0 h 20569"/>
                <a:gd name="connsiteX0" fmla="*/ 600 w 19236"/>
                <a:gd name="connsiteY0" fmla="*/ 0 h 20222"/>
                <a:gd name="connsiteX1" fmla="*/ 19232 w 19236"/>
                <a:gd name="connsiteY1" fmla="*/ 6681 h 20222"/>
                <a:gd name="connsiteX2" fmla="*/ 19233 w 19236"/>
                <a:gd name="connsiteY2" fmla="*/ 10847 h 20222"/>
                <a:gd name="connsiteX3" fmla="*/ 13267 w 19236"/>
                <a:gd name="connsiteY3" fmla="*/ 20222 h 20222"/>
                <a:gd name="connsiteX4" fmla="*/ 11033 w 19236"/>
                <a:gd name="connsiteY4" fmla="*/ 20153 h 20222"/>
                <a:gd name="connsiteX5" fmla="*/ 0 w 19236"/>
                <a:gd name="connsiteY5" fmla="*/ 10951 h 20222"/>
                <a:gd name="connsiteX6" fmla="*/ 600 w 19236"/>
                <a:gd name="connsiteY6" fmla="*/ 0 h 20222"/>
                <a:gd name="connsiteX0" fmla="*/ 600 w 19236"/>
                <a:gd name="connsiteY0" fmla="*/ 0 h 20222"/>
                <a:gd name="connsiteX1" fmla="*/ 19232 w 19236"/>
                <a:gd name="connsiteY1" fmla="*/ 6681 h 20222"/>
                <a:gd name="connsiteX2" fmla="*/ 19233 w 19236"/>
                <a:gd name="connsiteY2" fmla="*/ 10847 h 20222"/>
                <a:gd name="connsiteX3" fmla="*/ 13267 w 19236"/>
                <a:gd name="connsiteY3" fmla="*/ 20222 h 20222"/>
                <a:gd name="connsiteX4" fmla="*/ 11433 w 19236"/>
                <a:gd name="connsiteY4" fmla="*/ 20153 h 20222"/>
                <a:gd name="connsiteX5" fmla="*/ 0 w 19236"/>
                <a:gd name="connsiteY5" fmla="*/ 10951 h 20222"/>
                <a:gd name="connsiteX6" fmla="*/ 600 w 19236"/>
                <a:gd name="connsiteY6" fmla="*/ 0 h 20222"/>
                <a:gd name="connsiteX0" fmla="*/ 600 w 19236"/>
                <a:gd name="connsiteY0" fmla="*/ 0 h 20222"/>
                <a:gd name="connsiteX1" fmla="*/ 19232 w 19236"/>
                <a:gd name="connsiteY1" fmla="*/ 6681 h 20222"/>
                <a:gd name="connsiteX2" fmla="*/ 19233 w 19236"/>
                <a:gd name="connsiteY2" fmla="*/ 10847 h 20222"/>
                <a:gd name="connsiteX3" fmla="*/ 13267 w 19236"/>
                <a:gd name="connsiteY3" fmla="*/ 20222 h 20222"/>
                <a:gd name="connsiteX4" fmla="*/ 11133 w 19236"/>
                <a:gd name="connsiteY4" fmla="*/ 20222 h 20222"/>
                <a:gd name="connsiteX5" fmla="*/ 0 w 19236"/>
                <a:gd name="connsiteY5" fmla="*/ 10951 h 20222"/>
                <a:gd name="connsiteX6" fmla="*/ 600 w 19236"/>
                <a:gd name="connsiteY6" fmla="*/ 0 h 20222"/>
                <a:gd name="connsiteX0" fmla="*/ 733 w 19369"/>
                <a:gd name="connsiteY0" fmla="*/ 0 h 20222"/>
                <a:gd name="connsiteX1" fmla="*/ 19365 w 19369"/>
                <a:gd name="connsiteY1" fmla="*/ 6681 h 20222"/>
                <a:gd name="connsiteX2" fmla="*/ 19366 w 19369"/>
                <a:gd name="connsiteY2" fmla="*/ 10847 h 20222"/>
                <a:gd name="connsiteX3" fmla="*/ 13400 w 19369"/>
                <a:gd name="connsiteY3" fmla="*/ 20222 h 20222"/>
                <a:gd name="connsiteX4" fmla="*/ 11266 w 19369"/>
                <a:gd name="connsiteY4" fmla="*/ 20222 h 20222"/>
                <a:gd name="connsiteX5" fmla="*/ 0 w 19369"/>
                <a:gd name="connsiteY5" fmla="*/ 8312 h 20222"/>
                <a:gd name="connsiteX6" fmla="*/ 733 w 19369"/>
                <a:gd name="connsiteY6" fmla="*/ 0 h 20222"/>
                <a:gd name="connsiteX0" fmla="*/ 733 w 19369"/>
                <a:gd name="connsiteY0" fmla="*/ 0 h 20222"/>
                <a:gd name="connsiteX1" fmla="*/ 1966 w 19369"/>
                <a:gd name="connsiteY1" fmla="*/ 465 h 20222"/>
                <a:gd name="connsiteX2" fmla="*/ 19365 w 19369"/>
                <a:gd name="connsiteY2" fmla="*/ 6681 h 20222"/>
                <a:gd name="connsiteX3" fmla="*/ 19366 w 19369"/>
                <a:gd name="connsiteY3" fmla="*/ 10847 h 20222"/>
                <a:gd name="connsiteX4" fmla="*/ 13400 w 19369"/>
                <a:gd name="connsiteY4" fmla="*/ 20222 h 20222"/>
                <a:gd name="connsiteX5" fmla="*/ 11266 w 19369"/>
                <a:gd name="connsiteY5" fmla="*/ 20222 h 20222"/>
                <a:gd name="connsiteX6" fmla="*/ 0 w 19369"/>
                <a:gd name="connsiteY6" fmla="*/ 8312 h 20222"/>
                <a:gd name="connsiteX7" fmla="*/ 733 w 19369"/>
                <a:gd name="connsiteY7" fmla="*/ 0 h 20222"/>
                <a:gd name="connsiteX0" fmla="*/ 733 w 19369"/>
                <a:gd name="connsiteY0" fmla="*/ 125 h 20347"/>
                <a:gd name="connsiteX1" fmla="*/ 1966 w 19369"/>
                <a:gd name="connsiteY1" fmla="*/ 590 h 20347"/>
                <a:gd name="connsiteX2" fmla="*/ 1466 w 19369"/>
                <a:gd name="connsiteY2" fmla="*/ 0 h 20347"/>
                <a:gd name="connsiteX3" fmla="*/ 19365 w 19369"/>
                <a:gd name="connsiteY3" fmla="*/ 6806 h 20347"/>
                <a:gd name="connsiteX4" fmla="*/ 19366 w 19369"/>
                <a:gd name="connsiteY4" fmla="*/ 10972 h 20347"/>
                <a:gd name="connsiteX5" fmla="*/ 13400 w 19369"/>
                <a:gd name="connsiteY5" fmla="*/ 20347 h 20347"/>
                <a:gd name="connsiteX6" fmla="*/ 11266 w 19369"/>
                <a:gd name="connsiteY6" fmla="*/ 20347 h 20347"/>
                <a:gd name="connsiteX7" fmla="*/ 0 w 19369"/>
                <a:gd name="connsiteY7" fmla="*/ 8437 h 20347"/>
                <a:gd name="connsiteX8" fmla="*/ 733 w 19369"/>
                <a:gd name="connsiteY8" fmla="*/ 125 h 20347"/>
                <a:gd name="connsiteX0" fmla="*/ 733 w 19369"/>
                <a:gd name="connsiteY0" fmla="*/ 125 h 20347"/>
                <a:gd name="connsiteX1" fmla="*/ 1466 w 19369"/>
                <a:gd name="connsiteY1" fmla="*/ 0 h 20347"/>
                <a:gd name="connsiteX2" fmla="*/ 19365 w 19369"/>
                <a:gd name="connsiteY2" fmla="*/ 6806 h 20347"/>
                <a:gd name="connsiteX3" fmla="*/ 19366 w 19369"/>
                <a:gd name="connsiteY3" fmla="*/ 10972 h 20347"/>
                <a:gd name="connsiteX4" fmla="*/ 13400 w 19369"/>
                <a:gd name="connsiteY4" fmla="*/ 20347 h 20347"/>
                <a:gd name="connsiteX5" fmla="*/ 11266 w 19369"/>
                <a:gd name="connsiteY5" fmla="*/ 20347 h 20347"/>
                <a:gd name="connsiteX6" fmla="*/ 0 w 19369"/>
                <a:gd name="connsiteY6" fmla="*/ 8437 h 20347"/>
                <a:gd name="connsiteX7" fmla="*/ 733 w 19369"/>
                <a:gd name="connsiteY7" fmla="*/ 125 h 20347"/>
                <a:gd name="connsiteX0" fmla="*/ 666 w 19369"/>
                <a:gd name="connsiteY0" fmla="*/ 0 h 20361"/>
                <a:gd name="connsiteX1" fmla="*/ 1466 w 19369"/>
                <a:gd name="connsiteY1" fmla="*/ 14 h 20361"/>
                <a:gd name="connsiteX2" fmla="*/ 19365 w 19369"/>
                <a:gd name="connsiteY2" fmla="*/ 6820 h 20361"/>
                <a:gd name="connsiteX3" fmla="*/ 19366 w 19369"/>
                <a:gd name="connsiteY3" fmla="*/ 10986 h 20361"/>
                <a:gd name="connsiteX4" fmla="*/ 13400 w 19369"/>
                <a:gd name="connsiteY4" fmla="*/ 20361 h 20361"/>
                <a:gd name="connsiteX5" fmla="*/ 11266 w 19369"/>
                <a:gd name="connsiteY5" fmla="*/ 20361 h 20361"/>
                <a:gd name="connsiteX6" fmla="*/ 0 w 19369"/>
                <a:gd name="connsiteY6" fmla="*/ 8451 h 20361"/>
                <a:gd name="connsiteX7" fmla="*/ 666 w 19369"/>
                <a:gd name="connsiteY7" fmla="*/ 0 h 20361"/>
                <a:gd name="connsiteX0" fmla="*/ 1466 w 20169"/>
                <a:gd name="connsiteY0" fmla="*/ 0 h 20361"/>
                <a:gd name="connsiteX1" fmla="*/ 2266 w 20169"/>
                <a:gd name="connsiteY1" fmla="*/ 14 h 20361"/>
                <a:gd name="connsiteX2" fmla="*/ 20165 w 20169"/>
                <a:gd name="connsiteY2" fmla="*/ 6820 h 20361"/>
                <a:gd name="connsiteX3" fmla="*/ 20166 w 20169"/>
                <a:gd name="connsiteY3" fmla="*/ 10986 h 20361"/>
                <a:gd name="connsiteX4" fmla="*/ 14200 w 20169"/>
                <a:gd name="connsiteY4" fmla="*/ 20361 h 20361"/>
                <a:gd name="connsiteX5" fmla="*/ 12066 w 20169"/>
                <a:gd name="connsiteY5" fmla="*/ 20361 h 20361"/>
                <a:gd name="connsiteX6" fmla="*/ 0 w 20169"/>
                <a:gd name="connsiteY6" fmla="*/ 7652 h 20361"/>
                <a:gd name="connsiteX7" fmla="*/ 1466 w 20169"/>
                <a:gd name="connsiteY7" fmla="*/ 0 h 20361"/>
                <a:gd name="connsiteX0" fmla="*/ 1166 w 19869"/>
                <a:gd name="connsiteY0" fmla="*/ 0 h 20361"/>
                <a:gd name="connsiteX1" fmla="*/ 1966 w 19869"/>
                <a:gd name="connsiteY1" fmla="*/ 14 h 20361"/>
                <a:gd name="connsiteX2" fmla="*/ 19865 w 19869"/>
                <a:gd name="connsiteY2" fmla="*/ 6820 h 20361"/>
                <a:gd name="connsiteX3" fmla="*/ 19866 w 19869"/>
                <a:gd name="connsiteY3" fmla="*/ 10986 h 20361"/>
                <a:gd name="connsiteX4" fmla="*/ 13900 w 19869"/>
                <a:gd name="connsiteY4" fmla="*/ 20361 h 20361"/>
                <a:gd name="connsiteX5" fmla="*/ 11766 w 19869"/>
                <a:gd name="connsiteY5" fmla="*/ 20361 h 20361"/>
                <a:gd name="connsiteX6" fmla="*/ 0 w 19869"/>
                <a:gd name="connsiteY6" fmla="*/ 7860 h 20361"/>
                <a:gd name="connsiteX7" fmla="*/ 1166 w 19869"/>
                <a:gd name="connsiteY7" fmla="*/ 0 h 20361"/>
                <a:gd name="connsiteX0" fmla="*/ 1196 w 19899"/>
                <a:gd name="connsiteY0" fmla="*/ 0 h 20361"/>
                <a:gd name="connsiteX1" fmla="*/ 1996 w 19899"/>
                <a:gd name="connsiteY1" fmla="*/ 14 h 20361"/>
                <a:gd name="connsiteX2" fmla="*/ 19895 w 19899"/>
                <a:gd name="connsiteY2" fmla="*/ 6820 h 20361"/>
                <a:gd name="connsiteX3" fmla="*/ 19896 w 19899"/>
                <a:gd name="connsiteY3" fmla="*/ 10986 h 20361"/>
                <a:gd name="connsiteX4" fmla="*/ 13930 w 19899"/>
                <a:gd name="connsiteY4" fmla="*/ 20361 h 20361"/>
                <a:gd name="connsiteX5" fmla="*/ 11796 w 19899"/>
                <a:gd name="connsiteY5" fmla="*/ 20361 h 20361"/>
                <a:gd name="connsiteX6" fmla="*/ 0 w 19899"/>
                <a:gd name="connsiteY6" fmla="*/ 7954 h 20361"/>
                <a:gd name="connsiteX7" fmla="*/ 1196 w 19899"/>
                <a:gd name="connsiteY7" fmla="*/ 0 h 20361"/>
                <a:gd name="connsiteX0" fmla="*/ 1196 w 19899"/>
                <a:gd name="connsiteY0" fmla="*/ 0 h 20377"/>
                <a:gd name="connsiteX1" fmla="*/ 1996 w 19899"/>
                <a:gd name="connsiteY1" fmla="*/ 14 h 20377"/>
                <a:gd name="connsiteX2" fmla="*/ 19895 w 19899"/>
                <a:gd name="connsiteY2" fmla="*/ 6820 h 20377"/>
                <a:gd name="connsiteX3" fmla="*/ 19896 w 19899"/>
                <a:gd name="connsiteY3" fmla="*/ 10986 h 20377"/>
                <a:gd name="connsiteX4" fmla="*/ 13930 w 19899"/>
                <a:gd name="connsiteY4" fmla="*/ 20361 h 20377"/>
                <a:gd name="connsiteX5" fmla="*/ 11721 w 19899"/>
                <a:gd name="connsiteY5" fmla="*/ 20377 h 20377"/>
                <a:gd name="connsiteX6" fmla="*/ 0 w 19899"/>
                <a:gd name="connsiteY6" fmla="*/ 7954 h 20377"/>
                <a:gd name="connsiteX7" fmla="*/ 1196 w 19899"/>
                <a:gd name="connsiteY7" fmla="*/ 0 h 20377"/>
                <a:gd name="connsiteX0" fmla="*/ 1181 w 19899"/>
                <a:gd name="connsiteY0" fmla="*/ 17 h 20363"/>
                <a:gd name="connsiteX1" fmla="*/ 1996 w 19899"/>
                <a:gd name="connsiteY1" fmla="*/ 0 h 20363"/>
                <a:gd name="connsiteX2" fmla="*/ 19895 w 19899"/>
                <a:gd name="connsiteY2" fmla="*/ 6806 h 20363"/>
                <a:gd name="connsiteX3" fmla="*/ 19896 w 19899"/>
                <a:gd name="connsiteY3" fmla="*/ 10972 h 20363"/>
                <a:gd name="connsiteX4" fmla="*/ 13930 w 19899"/>
                <a:gd name="connsiteY4" fmla="*/ 20347 h 20363"/>
                <a:gd name="connsiteX5" fmla="*/ 11721 w 19899"/>
                <a:gd name="connsiteY5" fmla="*/ 20363 h 20363"/>
                <a:gd name="connsiteX6" fmla="*/ 0 w 19899"/>
                <a:gd name="connsiteY6" fmla="*/ 7940 h 20363"/>
                <a:gd name="connsiteX7" fmla="*/ 1181 w 19899"/>
                <a:gd name="connsiteY7" fmla="*/ 17 h 20363"/>
                <a:gd name="connsiteX0" fmla="*/ 1271 w 19899"/>
                <a:gd name="connsiteY0" fmla="*/ 17 h 20363"/>
                <a:gd name="connsiteX1" fmla="*/ 1996 w 19899"/>
                <a:gd name="connsiteY1" fmla="*/ 0 h 20363"/>
                <a:gd name="connsiteX2" fmla="*/ 19895 w 19899"/>
                <a:gd name="connsiteY2" fmla="*/ 6806 h 20363"/>
                <a:gd name="connsiteX3" fmla="*/ 19896 w 19899"/>
                <a:gd name="connsiteY3" fmla="*/ 10972 h 20363"/>
                <a:gd name="connsiteX4" fmla="*/ 13930 w 19899"/>
                <a:gd name="connsiteY4" fmla="*/ 20347 h 20363"/>
                <a:gd name="connsiteX5" fmla="*/ 11721 w 19899"/>
                <a:gd name="connsiteY5" fmla="*/ 20363 h 20363"/>
                <a:gd name="connsiteX6" fmla="*/ 0 w 19899"/>
                <a:gd name="connsiteY6" fmla="*/ 7940 h 20363"/>
                <a:gd name="connsiteX7" fmla="*/ 1271 w 19899"/>
                <a:gd name="connsiteY7" fmla="*/ 17 h 20363"/>
                <a:gd name="connsiteX0" fmla="*/ 1271 w 19899"/>
                <a:gd name="connsiteY0" fmla="*/ 17 h 20363"/>
                <a:gd name="connsiteX1" fmla="*/ 1996 w 19899"/>
                <a:gd name="connsiteY1" fmla="*/ 0 h 20363"/>
                <a:gd name="connsiteX2" fmla="*/ 19895 w 19899"/>
                <a:gd name="connsiteY2" fmla="*/ 6806 h 20363"/>
                <a:gd name="connsiteX3" fmla="*/ 19896 w 19899"/>
                <a:gd name="connsiteY3" fmla="*/ 10972 h 20363"/>
                <a:gd name="connsiteX4" fmla="*/ 13930 w 19899"/>
                <a:gd name="connsiteY4" fmla="*/ 20347 h 20363"/>
                <a:gd name="connsiteX5" fmla="*/ 11721 w 19899"/>
                <a:gd name="connsiteY5" fmla="*/ 20363 h 20363"/>
                <a:gd name="connsiteX6" fmla="*/ 0 w 19899"/>
                <a:gd name="connsiteY6" fmla="*/ 7940 h 20363"/>
                <a:gd name="connsiteX7" fmla="*/ 1271 w 19899"/>
                <a:gd name="connsiteY7" fmla="*/ 17 h 20363"/>
                <a:gd name="connsiteX0" fmla="*/ 2132 w 20760"/>
                <a:gd name="connsiteY0" fmla="*/ 17 h 20363"/>
                <a:gd name="connsiteX1" fmla="*/ 2857 w 20760"/>
                <a:gd name="connsiteY1" fmla="*/ 0 h 20363"/>
                <a:gd name="connsiteX2" fmla="*/ 20756 w 20760"/>
                <a:gd name="connsiteY2" fmla="*/ 6806 h 20363"/>
                <a:gd name="connsiteX3" fmla="*/ 20757 w 20760"/>
                <a:gd name="connsiteY3" fmla="*/ 10972 h 20363"/>
                <a:gd name="connsiteX4" fmla="*/ 14791 w 20760"/>
                <a:gd name="connsiteY4" fmla="*/ 20347 h 20363"/>
                <a:gd name="connsiteX5" fmla="*/ 12582 w 20760"/>
                <a:gd name="connsiteY5" fmla="*/ 20363 h 20363"/>
                <a:gd name="connsiteX6" fmla="*/ 861 w 20760"/>
                <a:gd name="connsiteY6" fmla="*/ 7940 h 20363"/>
                <a:gd name="connsiteX7" fmla="*/ 1022 w 20760"/>
                <a:gd name="connsiteY7" fmla="*/ 6379 h 20363"/>
                <a:gd name="connsiteX8" fmla="*/ 2132 w 20760"/>
                <a:gd name="connsiteY8" fmla="*/ 17 h 20363"/>
                <a:gd name="connsiteX0" fmla="*/ 2132 w 20760"/>
                <a:gd name="connsiteY0" fmla="*/ 17 h 20363"/>
                <a:gd name="connsiteX1" fmla="*/ 2857 w 20760"/>
                <a:gd name="connsiteY1" fmla="*/ 0 h 20363"/>
                <a:gd name="connsiteX2" fmla="*/ 20756 w 20760"/>
                <a:gd name="connsiteY2" fmla="*/ 6806 h 20363"/>
                <a:gd name="connsiteX3" fmla="*/ 20757 w 20760"/>
                <a:gd name="connsiteY3" fmla="*/ 10972 h 20363"/>
                <a:gd name="connsiteX4" fmla="*/ 14791 w 20760"/>
                <a:gd name="connsiteY4" fmla="*/ 20347 h 20363"/>
                <a:gd name="connsiteX5" fmla="*/ 12582 w 20760"/>
                <a:gd name="connsiteY5" fmla="*/ 20363 h 20363"/>
                <a:gd name="connsiteX6" fmla="*/ 861 w 20760"/>
                <a:gd name="connsiteY6" fmla="*/ 7940 h 20363"/>
                <a:gd name="connsiteX7" fmla="*/ 1022 w 20760"/>
                <a:gd name="connsiteY7" fmla="*/ 6379 h 20363"/>
                <a:gd name="connsiteX8" fmla="*/ 2132 w 20760"/>
                <a:gd name="connsiteY8" fmla="*/ 17 h 20363"/>
                <a:gd name="connsiteX0" fmla="*/ 2186 w 20814"/>
                <a:gd name="connsiteY0" fmla="*/ 17 h 20363"/>
                <a:gd name="connsiteX1" fmla="*/ 2911 w 20814"/>
                <a:gd name="connsiteY1" fmla="*/ 0 h 20363"/>
                <a:gd name="connsiteX2" fmla="*/ 20810 w 20814"/>
                <a:gd name="connsiteY2" fmla="*/ 6806 h 20363"/>
                <a:gd name="connsiteX3" fmla="*/ 20811 w 20814"/>
                <a:gd name="connsiteY3" fmla="*/ 10972 h 20363"/>
                <a:gd name="connsiteX4" fmla="*/ 14845 w 20814"/>
                <a:gd name="connsiteY4" fmla="*/ 20347 h 20363"/>
                <a:gd name="connsiteX5" fmla="*/ 12636 w 20814"/>
                <a:gd name="connsiteY5" fmla="*/ 20363 h 20363"/>
                <a:gd name="connsiteX6" fmla="*/ 915 w 20814"/>
                <a:gd name="connsiteY6" fmla="*/ 7940 h 20363"/>
                <a:gd name="connsiteX7" fmla="*/ 881 w 20814"/>
                <a:gd name="connsiteY7" fmla="*/ 6191 h 20363"/>
                <a:gd name="connsiteX8" fmla="*/ 2186 w 20814"/>
                <a:gd name="connsiteY8" fmla="*/ 17 h 20363"/>
                <a:gd name="connsiteX0" fmla="*/ 2228 w 20856"/>
                <a:gd name="connsiteY0" fmla="*/ 17 h 20363"/>
                <a:gd name="connsiteX1" fmla="*/ 2953 w 20856"/>
                <a:gd name="connsiteY1" fmla="*/ 0 h 20363"/>
                <a:gd name="connsiteX2" fmla="*/ 20852 w 20856"/>
                <a:gd name="connsiteY2" fmla="*/ 6806 h 20363"/>
                <a:gd name="connsiteX3" fmla="*/ 20853 w 20856"/>
                <a:gd name="connsiteY3" fmla="*/ 10972 h 20363"/>
                <a:gd name="connsiteX4" fmla="*/ 14887 w 20856"/>
                <a:gd name="connsiteY4" fmla="*/ 20347 h 20363"/>
                <a:gd name="connsiteX5" fmla="*/ 12678 w 20856"/>
                <a:gd name="connsiteY5" fmla="*/ 20363 h 20363"/>
                <a:gd name="connsiteX6" fmla="*/ 957 w 20856"/>
                <a:gd name="connsiteY6" fmla="*/ 7940 h 20363"/>
                <a:gd name="connsiteX7" fmla="*/ 923 w 20856"/>
                <a:gd name="connsiteY7" fmla="*/ 6191 h 20363"/>
                <a:gd name="connsiteX8" fmla="*/ 2228 w 20856"/>
                <a:gd name="connsiteY8" fmla="*/ 17 h 20363"/>
                <a:gd name="connsiteX0" fmla="*/ 2179 w 20807"/>
                <a:gd name="connsiteY0" fmla="*/ 17 h 20363"/>
                <a:gd name="connsiteX1" fmla="*/ 2904 w 20807"/>
                <a:gd name="connsiteY1" fmla="*/ 0 h 20363"/>
                <a:gd name="connsiteX2" fmla="*/ 20803 w 20807"/>
                <a:gd name="connsiteY2" fmla="*/ 6806 h 20363"/>
                <a:gd name="connsiteX3" fmla="*/ 20804 w 20807"/>
                <a:gd name="connsiteY3" fmla="*/ 10972 h 20363"/>
                <a:gd name="connsiteX4" fmla="*/ 14838 w 20807"/>
                <a:gd name="connsiteY4" fmla="*/ 20347 h 20363"/>
                <a:gd name="connsiteX5" fmla="*/ 12629 w 20807"/>
                <a:gd name="connsiteY5" fmla="*/ 20363 h 20363"/>
                <a:gd name="connsiteX6" fmla="*/ 908 w 20807"/>
                <a:gd name="connsiteY6" fmla="*/ 7940 h 20363"/>
                <a:gd name="connsiteX7" fmla="*/ 874 w 20807"/>
                <a:gd name="connsiteY7" fmla="*/ 6191 h 20363"/>
                <a:gd name="connsiteX8" fmla="*/ 2179 w 20807"/>
                <a:gd name="connsiteY8" fmla="*/ 17 h 20363"/>
                <a:gd name="connsiteX0" fmla="*/ 1540 w 20168"/>
                <a:gd name="connsiteY0" fmla="*/ 17 h 20363"/>
                <a:gd name="connsiteX1" fmla="*/ 2265 w 20168"/>
                <a:gd name="connsiteY1" fmla="*/ 0 h 20363"/>
                <a:gd name="connsiteX2" fmla="*/ 20164 w 20168"/>
                <a:gd name="connsiteY2" fmla="*/ 6806 h 20363"/>
                <a:gd name="connsiteX3" fmla="*/ 20165 w 20168"/>
                <a:gd name="connsiteY3" fmla="*/ 10972 h 20363"/>
                <a:gd name="connsiteX4" fmla="*/ 14199 w 20168"/>
                <a:gd name="connsiteY4" fmla="*/ 20347 h 20363"/>
                <a:gd name="connsiteX5" fmla="*/ 11990 w 20168"/>
                <a:gd name="connsiteY5" fmla="*/ 20363 h 20363"/>
                <a:gd name="connsiteX6" fmla="*/ 269 w 20168"/>
                <a:gd name="connsiteY6" fmla="*/ 7940 h 20363"/>
                <a:gd name="connsiteX7" fmla="*/ 235 w 20168"/>
                <a:gd name="connsiteY7" fmla="*/ 6191 h 20363"/>
                <a:gd name="connsiteX8" fmla="*/ 1540 w 20168"/>
                <a:gd name="connsiteY8" fmla="*/ 17 h 20363"/>
                <a:gd name="connsiteX0" fmla="*/ 1418 w 20046"/>
                <a:gd name="connsiteY0" fmla="*/ 17 h 20363"/>
                <a:gd name="connsiteX1" fmla="*/ 2143 w 20046"/>
                <a:gd name="connsiteY1" fmla="*/ 0 h 20363"/>
                <a:gd name="connsiteX2" fmla="*/ 20042 w 20046"/>
                <a:gd name="connsiteY2" fmla="*/ 6806 h 20363"/>
                <a:gd name="connsiteX3" fmla="*/ 20043 w 20046"/>
                <a:gd name="connsiteY3" fmla="*/ 10972 h 20363"/>
                <a:gd name="connsiteX4" fmla="*/ 14077 w 20046"/>
                <a:gd name="connsiteY4" fmla="*/ 20347 h 20363"/>
                <a:gd name="connsiteX5" fmla="*/ 11868 w 20046"/>
                <a:gd name="connsiteY5" fmla="*/ 20363 h 20363"/>
                <a:gd name="connsiteX6" fmla="*/ 147 w 20046"/>
                <a:gd name="connsiteY6" fmla="*/ 7940 h 20363"/>
                <a:gd name="connsiteX7" fmla="*/ 113 w 20046"/>
                <a:gd name="connsiteY7" fmla="*/ 6191 h 20363"/>
                <a:gd name="connsiteX8" fmla="*/ 1418 w 20046"/>
                <a:gd name="connsiteY8" fmla="*/ 17 h 20363"/>
                <a:gd name="connsiteX0" fmla="*/ 1471 w 20099"/>
                <a:gd name="connsiteY0" fmla="*/ 17 h 20363"/>
                <a:gd name="connsiteX1" fmla="*/ 2196 w 20099"/>
                <a:gd name="connsiteY1" fmla="*/ 0 h 20363"/>
                <a:gd name="connsiteX2" fmla="*/ 20095 w 20099"/>
                <a:gd name="connsiteY2" fmla="*/ 6806 h 20363"/>
                <a:gd name="connsiteX3" fmla="*/ 20096 w 20099"/>
                <a:gd name="connsiteY3" fmla="*/ 10972 h 20363"/>
                <a:gd name="connsiteX4" fmla="*/ 14130 w 20099"/>
                <a:gd name="connsiteY4" fmla="*/ 20347 h 20363"/>
                <a:gd name="connsiteX5" fmla="*/ 11921 w 20099"/>
                <a:gd name="connsiteY5" fmla="*/ 20363 h 20363"/>
                <a:gd name="connsiteX6" fmla="*/ 200 w 20099"/>
                <a:gd name="connsiteY6" fmla="*/ 7940 h 20363"/>
                <a:gd name="connsiteX7" fmla="*/ 166 w 20099"/>
                <a:gd name="connsiteY7" fmla="*/ 6191 h 20363"/>
                <a:gd name="connsiteX8" fmla="*/ 1471 w 20099"/>
                <a:gd name="connsiteY8" fmla="*/ 17 h 20363"/>
                <a:gd name="connsiteX0" fmla="*/ 1486 w 20114"/>
                <a:gd name="connsiteY0" fmla="*/ 17 h 20363"/>
                <a:gd name="connsiteX1" fmla="*/ 2211 w 20114"/>
                <a:gd name="connsiteY1" fmla="*/ 0 h 20363"/>
                <a:gd name="connsiteX2" fmla="*/ 20110 w 20114"/>
                <a:gd name="connsiteY2" fmla="*/ 6806 h 20363"/>
                <a:gd name="connsiteX3" fmla="*/ 20111 w 20114"/>
                <a:gd name="connsiteY3" fmla="*/ 10972 h 20363"/>
                <a:gd name="connsiteX4" fmla="*/ 14145 w 20114"/>
                <a:gd name="connsiteY4" fmla="*/ 20347 h 20363"/>
                <a:gd name="connsiteX5" fmla="*/ 11936 w 20114"/>
                <a:gd name="connsiteY5" fmla="*/ 20363 h 20363"/>
                <a:gd name="connsiteX6" fmla="*/ 215 w 20114"/>
                <a:gd name="connsiteY6" fmla="*/ 7940 h 20363"/>
                <a:gd name="connsiteX7" fmla="*/ 151 w 20114"/>
                <a:gd name="connsiteY7" fmla="*/ 6363 h 20363"/>
                <a:gd name="connsiteX8" fmla="*/ 1486 w 20114"/>
                <a:gd name="connsiteY8" fmla="*/ 17 h 20363"/>
                <a:gd name="connsiteX0" fmla="*/ 1476 w 20104"/>
                <a:gd name="connsiteY0" fmla="*/ 17 h 20363"/>
                <a:gd name="connsiteX1" fmla="*/ 2201 w 20104"/>
                <a:gd name="connsiteY1" fmla="*/ 0 h 20363"/>
                <a:gd name="connsiteX2" fmla="*/ 20100 w 20104"/>
                <a:gd name="connsiteY2" fmla="*/ 6806 h 20363"/>
                <a:gd name="connsiteX3" fmla="*/ 20101 w 20104"/>
                <a:gd name="connsiteY3" fmla="*/ 10972 h 20363"/>
                <a:gd name="connsiteX4" fmla="*/ 14135 w 20104"/>
                <a:gd name="connsiteY4" fmla="*/ 20347 h 20363"/>
                <a:gd name="connsiteX5" fmla="*/ 11926 w 20104"/>
                <a:gd name="connsiteY5" fmla="*/ 20363 h 20363"/>
                <a:gd name="connsiteX6" fmla="*/ 205 w 20104"/>
                <a:gd name="connsiteY6" fmla="*/ 7940 h 20363"/>
                <a:gd name="connsiteX7" fmla="*/ 141 w 20104"/>
                <a:gd name="connsiteY7" fmla="*/ 6363 h 20363"/>
                <a:gd name="connsiteX8" fmla="*/ 1476 w 20104"/>
                <a:gd name="connsiteY8" fmla="*/ 17 h 20363"/>
                <a:gd name="connsiteX0" fmla="*/ 1470 w 20098"/>
                <a:gd name="connsiteY0" fmla="*/ 17 h 20363"/>
                <a:gd name="connsiteX1" fmla="*/ 2195 w 20098"/>
                <a:gd name="connsiteY1" fmla="*/ 0 h 20363"/>
                <a:gd name="connsiteX2" fmla="*/ 20094 w 20098"/>
                <a:gd name="connsiteY2" fmla="*/ 6806 h 20363"/>
                <a:gd name="connsiteX3" fmla="*/ 20095 w 20098"/>
                <a:gd name="connsiteY3" fmla="*/ 10972 h 20363"/>
                <a:gd name="connsiteX4" fmla="*/ 14129 w 20098"/>
                <a:gd name="connsiteY4" fmla="*/ 20347 h 20363"/>
                <a:gd name="connsiteX5" fmla="*/ 11920 w 20098"/>
                <a:gd name="connsiteY5" fmla="*/ 20363 h 20363"/>
                <a:gd name="connsiteX6" fmla="*/ 199 w 20098"/>
                <a:gd name="connsiteY6" fmla="*/ 7940 h 20363"/>
                <a:gd name="connsiteX7" fmla="*/ 135 w 20098"/>
                <a:gd name="connsiteY7" fmla="*/ 6363 h 20363"/>
                <a:gd name="connsiteX8" fmla="*/ 1470 w 20098"/>
                <a:gd name="connsiteY8" fmla="*/ 17 h 20363"/>
                <a:gd name="connsiteX0" fmla="*/ 1499 w 20127"/>
                <a:gd name="connsiteY0" fmla="*/ 17 h 20363"/>
                <a:gd name="connsiteX1" fmla="*/ 2224 w 20127"/>
                <a:gd name="connsiteY1" fmla="*/ 0 h 20363"/>
                <a:gd name="connsiteX2" fmla="*/ 20123 w 20127"/>
                <a:gd name="connsiteY2" fmla="*/ 6806 h 20363"/>
                <a:gd name="connsiteX3" fmla="*/ 20124 w 20127"/>
                <a:gd name="connsiteY3" fmla="*/ 10972 h 20363"/>
                <a:gd name="connsiteX4" fmla="*/ 14158 w 20127"/>
                <a:gd name="connsiteY4" fmla="*/ 20347 h 20363"/>
                <a:gd name="connsiteX5" fmla="*/ 11949 w 20127"/>
                <a:gd name="connsiteY5" fmla="*/ 20363 h 20363"/>
                <a:gd name="connsiteX6" fmla="*/ 228 w 20127"/>
                <a:gd name="connsiteY6" fmla="*/ 7940 h 20363"/>
                <a:gd name="connsiteX7" fmla="*/ 164 w 20127"/>
                <a:gd name="connsiteY7" fmla="*/ 6363 h 20363"/>
                <a:gd name="connsiteX8" fmla="*/ 1499 w 20127"/>
                <a:gd name="connsiteY8" fmla="*/ 17 h 20363"/>
                <a:gd name="connsiteX0" fmla="*/ 1499 w 20127"/>
                <a:gd name="connsiteY0" fmla="*/ 17 h 20347"/>
                <a:gd name="connsiteX1" fmla="*/ 2224 w 20127"/>
                <a:gd name="connsiteY1" fmla="*/ 0 h 20347"/>
                <a:gd name="connsiteX2" fmla="*/ 20123 w 20127"/>
                <a:gd name="connsiteY2" fmla="*/ 6806 h 20347"/>
                <a:gd name="connsiteX3" fmla="*/ 20124 w 20127"/>
                <a:gd name="connsiteY3" fmla="*/ 10972 h 20347"/>
                <a:gd name="connsiteX4" fmla="*/ 14158 w 20127"/>
                <a:gd name="connsiteY4" fmla="*/ 20347 h 20347"/>
                <a:gd name="connsiteX5" fmla="*/ 11886 w 20127"/>
                <a:gd name="connsiteY5" fmla="*/ 20288 h 20347"/>
                <a:gd name="connsiteX6" fmla="*/ 228 w 20127"/>
                <a:gd name="connsiteY6" fmla="*/ 7940 h 20347"/>
                <a:gd name="connsiteX7" fmla="*/ 164 w 20127"/>
                <a:gd name="connsiteY7" fmla="*/ 6363 h 20347"/>
                <a:gd name="connsiteX8" fmla="*/ 1499 w 20127"/>
                <a:gd name="connsiteY8" fmla="*/ 17 h 20347"/>
                <a:gd name="connsiteX0" fmla="*/ 1499 w 20127"/>
                <a:gd name="connsiteY0" fmla="*/ 17 h 20288"/>
                <a:gd name="connsiteX1" fmla="*/ 2224 w 20127"/>
                <a:gd name="connsiteY1" fmla="*/ 0 h 20288"/>
                <a:gd name="connsiteX2" fmla="*/ 20123 w 20127"/>
                <a:gd name="connsiteY2" fmla="*/ 6806 h 20288"/>
                <a:gd name="connsiteX3" fmla="*/ 20124 w 20127"/>
                <a:gd name="connsiteY3" fmla="*/ 10972 h 20288"/>
                <a:gd name="connsiteX4" fmla="*/ 14185 w 20127"/>
                <a:gd name="connsiteY4" fmla="*/ 20272 h 20288"/>
                <a:gd name="connsiteX5" fmla="*/ 11886 w 20127"/>
                <a:gd name="connsiteY5" fmla="*/ 20288 h 20288"/>
                <a:gd name="connsiteX6" fmla="*/ 228 w 20127"/>
                <a:gd name="connsiteY6" fmla="*/ 7940 h 20288"/>
                <a:gd name="connsiteX7" fmla="*/ 164 w 20127"/>
                <a:gd name="connsiteY7" fmla="*/ 6363 h 20288"/>
                <a:gd name="connsiteX8" fmla="*/ 1499 w 20127"/>
                <a:gd name="connsiteY8" fmla="*/ 17 h 20288"/>
                <a:gd name="connsiteX0" fmla="*/ 1499 w 20123"/>
                <a:gd name="connsiteY0" fmla="*/ 17 h 20288"/>
                <a:gd name="connsiteX1" fmla="*/ 2224 w 20123"/>
                <a:gd name="connsiteY1" fmla="*/ 0 h 20288"/>
                <a:gd name="connsiteX2" fmla="*/ 20123 w 20123"/>
                <a:gd name="connsiteY2" fmla="*/ 6806 h 20288"/>
                <a:gd name="connsiteX3" fmla="*/ 20066 w 20123"/>
                <a:gd name="connsiteY3" fmla="*/ 11052 h 20288"/>
                <a:gd name="connsiteX4" fmla="*/ 14185 w 20123"/>
                <a:gd name="connsiteY4" fmla="*/ 20272 h 20288"/>
                <a:gd name="connsiteX5" fmla="*/ 11886 w 20123"/>
                <a:gd name="connsiteY5" fmla="*/ 20288 h 20288"/>
                <a:gd name="connsiteX6" fmla="*/ 228 w 20123"/>
                <a:gd name="connsiteY6" fmla="*/ 7940 h 20288"/>
                <a:gd name="connsiteX7" fmla="*/ 164 w 20123"/>
                <a:gd name="connsiteY7" fmla="*/ 6363 h 20288"/>
                <a:gd name="connsiteX8" fmla="*/ 1499 w 20123"/>
                <a:gd name="connsiteY8" fmla="*/ 17 h 20288"/>
                <a:gd name="connsiteX0" fmla="*/ 1499 w 20084"/>
                <a:gd name="connsiteY0" fmla="*/ 17 h 20288"/>
                <a:gd name="connsiteX1" fmla="*/ 2224 w 20084"/>
                <a:gd name="connsiteY1" fmla="*/ 0 h 20288"/>
                <a:gd name="connsiteX2" fmla="*/ 20084 w 20084"/>
                <a:gd name="connsiteY2" fmla="*/ 6796 h 20288"/>
                <a:gd name="connsiteX3" fmla="*/ 20066 w 20084"/>
                <a:gd name="connsiteY3" fmla="*/ 11052 h 20288"/>
                <a:gd name="connsiteX4" fmla="*/ 14185 w 20084"/>
                <a:gd name="connsiteY4" fmla="*/ 20272 h 20288"/>
                <a:gd name="connsiteX5" fmla="*/ 11886 w 20084"/>
                <a:gd name="connsiteY5" fmla="*/ 20288 h 20288"/>
                <a:gd name="connsiteX6" fmla="*/ 228 w 20084"/>
                <a:gd name="connsiteY6" fmla="*/ 7940 h 20288"/>
                <a:gd name="connsiteX7" fmla="*/ 164 w 20084"/>
                <a:gd name="connsiteY7" fmla="*/ 6363 h 20288"/>
                <a:gd name="connsiteX8" fmla="*/ 1499 w 20084"/>
                <a:gd name="connsiteY8" fmla="*/ 17 h 20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084" h="20288">
                  <a:moveTo>
                    <a:pt x="1499" y="17"/>
                  </a:moveTo>
                  <a:lnTo>
                    <a:pt x="2224" y="0"/>
                  </a:lnTo>
                  <a:lnTo>
                    <a:pt x="20084" y="6796"/>
                  </a:lnTo>
                  <a:cubicBezTo>
                    <a:pt x="20073" y="8162"/>
                    <a:pt x="20077" y="9686"/>
                    <a:pt x="20066" y="11052"/>
                  </a:cubicBezTo>
                  <a:lnTo>
                    <a:pt x="14185" y="20272"/>
                  </a:lnTo>
                  <a:lnTo>
                    <a:pt x="11886" y="20288"/>
                  </a:lnTo>
                  <a:lnTo>
                    <a:pt x="228" y="7940"/>
                  </a:lnTo>
                  <a:cubicBezTo>
                    <a:pt x="-154" y="7593"/>
                    <a:pt x="27" y="7059"/>
                    <a:pt x="164" y="6363"/>
                  </a:cubicBezTo>
                  <a:cubicBezTo>
                    <a:pt x="301" y="5667"/>
                    <a:pt x="1193" y="1080"/>
                    <a:pt x="1499" y="17"/>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9" name="Slide Number Placeholder 5">
            <a:extLst>
              <a:ext uri="{FF2B5EF4-FFF2-40B4-BE49-F238E27FC236}">
                <a16:creationId xmlns:a16="http://schemas.microsoft.com/office/drawing/2014/main" id="{5F816A80-5BBF-1E47-88C4-EBA80563F44D}"/>
              </a:ext>
            </a:extLst>
          </p:cNvPr>
          <p:cNvSpPr>
            <a:spLocks noGrp="1"/>
          </p:cNvSpPr>
          <p:nvPr>
            <p:ph type="sldNum" sz="quarter" idx="4"/>
          </p:nvPr>
        </p:nvSpPr>
        <p:spPr>
          <a:xfrm>
            <a:off x="359999" y="6264872"/>
            <a:ext cx="360000" cy="360000"/>
          </a:xfrm>
          <a:prstGeom prst="rect">
            <a:avLst/>
          </a:prstGeom>
        </p:spPr>
        <p:txBody>
          <a:bodyPr vert="horz" lIns="91440" tIns="45720" rIns="91440" bIns="45720" rtlCol="0" anchor="ctr"/>
          <a:lstStyle>
            <a:lvl1pPr algn="l">
              <a:defRPr sz="800" b="0" i="0">
                <a:solidFill>
                  <a:schemeClr val="tx1"/>
                </a:solidFill>
                <a:latin typeface="Arial" panose="020B0604020202020204" pitchFamily="34" charset="0"/>
                <a:cs typeface="Arial" panose="020B0604020202020204" pitchFamily="34" charset="0"/>
              </a:defRPr>
            </a:lvl1pPr>
          </a:lstStyle>
          <a:p>
            <a:fld id="{18A41853-EF22-D446-BDBC-A7CF3FE93503}" type="slidenum">
              <a:rPr lang="en-US" smtClean="0"/>
              <a:pPr/>
              <a:t>‹#›</a:t>
            </a:fld>
            <a:endParaRPr lang="en-US" dirty="0"/>
          </a:p>
        </p:txBody>
      </p:sp>
      <p:sp>
        <p:nvSpPr>
          <p:cNvPr id="26" name="Text Placeholder 4">
            <a:extLst>
              <a:ext uri="{FF2B5EF4-FFF2-40B4-BE49-F238E27FC236}">
                <a16:creationId xmlns:a16="http://schemas.microsoft.com/office/drawing/2014/main" id="{DC2EF7AB-FA76-E740-AA3A-B85DC08846B9}"/>
              </a:ext>
            </a:extLst>
          </p:cNvPr>
          <p:cNvSpPr>
            <a:spLocks noGrp="1"/>
          </p:cNvSpPr>
          <p:nvPr>
            <p:ph type="body" sz="quarter" idx="12" hasCustomPrompt="1"/>
          </p:nvPr>
        </p:nvSpPr>
        <p:spPr>
          <a:xfrm>
            <a:off x="360000" y="1800000"/>
            <a:ext cx="3600000" cy="2916793"/>
          </a:xfrm>
        </p:spPr>
        <p:txBody>
          <a:bodyPr>
            <a:noAutofit/>
          </a:bodyPr>
          <a:lstStyle>
            <a:lvl1pPr marL="0" indent="0">
              <a:buClr>
                <a:schemeClr val="tx2"/>
              </a:buClr>
              <a:buSzPct val="125000"/>
              <a:buFontTx/>
              <a:buNone/>
              <a:defRPr/>
            </a:lvl1pPr>
            <a:lvl2pPr marL="742950" indent="-285750">
              <a:buClr>
                <a:schemeClr val="tx2"/>
              </a:buClr>
              <a:buSzPct val="125000"/>
              <a:buFont typeface="Courier New" panose="02070309020205020404" pitchFamily="49" charset="0"/>
              <a:buChar char="o"/>
              <a:defRPr/>
            </a:lvl2pPr>
            <a:lvl3pPr marL="1143000" indent="-228600">
              <a:buClr>
                <a:schemeClr val="tx2"/>
              </a:buClr>
              <a:buSzPct val="125000"/>
              <a:buFont typeface="Courier New" panose="02070309020205020404" pitchFamily="49" charset="0"/>
              <a:buChar char="o"/>
              <a:defRPr/>
            </a:lvl3pPr>
            <a:lvl4pPr marL="1600200" indent="-228600">
              <a:buClr>
                <a:schemeClr val="tx2"/>
              </a:buClr>
              <a:buSzPct val="125000"/>
              <a:buFont typeface="Courier New" panose="02070309020205020404" pitchFamily="49" charset="0"/>
              <a:buChar char="o"/>
              <a:defRPr/>
            </a:lvl4pPr>
            <a:lvl5pPr marL="2057400" indent="-228600">
              <a:buClr>
                <a:schemeClr val="tx2"/>
              </a:buClr>
              <a:buSzPct val="125000"/>
              <a:buFont typeface="Courier New" panose="02070309020205020404" pitchFamily="49" charset="0"/>
              <a:buChar char="o"/>
              <a:defRPr/>
            </a:lvl5pPr>
          </a:lstStyle>
          <a:p>
            <a:pPr lvl="0"/>
            <a:r>
              <a:rPr lang="en-GB" dirty="0" err="1"/>
              <a:t>Bodycopy</a:t>
            </a:r>
            <a:r>
              <a:rPr lang="en-GB" dirty="0"/>
              <a:t> in here</a:t>
            </a:r>
            <a:endParaRPr lang="en-US" dirty="0"/>
          </a:p>
        </p:txBody>
      </p:sp>
      <p:sp>
        <p:nvSpPr>
          <p:cNvPr id="11" name="Text Placeholder 11">
            <a:extLst>
              <a:ext uri="{FF2B5EF4-FFF2-40B4-BE49-F238E27FC236}">
                <a16:creationId xmlns:a16="http://schemas.microsoft.com/office/drawing/2014/main" id="{C416DFEB-DACB-924F-A0DE-B4316BAC521B}"/>
              </a:ext>
            </a:extLst>
          </p:cNvPr>
          <p:cNvSpPr>
            <a:spLocks noGrp="1"/>
          </p:cNvSpPr>
          <p:nvPr>
            <p:ph type="body" sz="quarter" idx="10" hasCustomPrompt="1"/>
          </p:nvPr>
        </p:nvSpPr>
        <p:spPr>
          <a:xfrm>
            <a:off x="360000" y="540000"/>
            <a:ext cx="4703377" cy="1338676"/>
          </a:xfrm>
          <a:prstGeom prst="rect">
            <a:avLst/>
          </a:prstGeom>
          <a:noFill/>
        </p:spPr>
        <p:txBody>
          <a:bodyPr>
            <a:noAutofit/>
          </a:bodyPr>
          <a:lstStyle>
            <a:lvl1pPr>
              <a:lnSpc>
                <a:spcPts val="3200"/>
              </a:lnSpc>
              <a:defRPr sz="3600">
                <a:solidFill>
                  <a:srgbClr val="333D47"/>
                </a:solidFill>
              </a:defRPr>
            </a:lvl1pPr>
            <a:lvl2pPr marL="457200" indent="0">
              <a:buNone/>
              <a:defRPr/>
            </a:lvl2pPr>
          </a:lstStyle>
          <a:p>
            <a:pPr lvl="0"/>
            <a:r>
              <a:rPr lang="en-US" dirty="0"/>
              <a:t>Headline</a:t>
            </a:r>
          </a:p>
        </p:txBody>
      </p:sp>
      <p:sp>
        <p:nvSpPr>
          <p:cNvPr id="13" name="TextBox 12">
            <a:extLst>
              <a:ext uri="{FF2B5EF4-FFF2-40B4-BE49-F238E27FC236}">
                <a16:creationId xmlns:a16="http://schemas.microsoft.com/office/drawing/2014/main" id="{20EFCF51-C41D-BA4F-BDFF-31E461EE73D2}"/>
              </a:ext>
            </a:extLst>
          </p:cNvPr>
          <p:cNvSpPr txBox="1"/>
          <p:nvPr userDrawn="1"/>
        </p:nvSpPr>
        <p:spPr>
          <a:xfrm>
            <a:off x="-1170000" y="2440557"/>
            <a:ext cx="1052488" cy="1785104"/>
          </a:xfrm>
          <a:prstGeom prst="rect">
            <a:avLst/>
          </a:prstGeom>
          <a:solidFill>
            <a:schemeClr val="bg1"/>
          </a:solidFill>
        </p:spPr>
        <p:txBody>
          <a:bodyPr wrap="square" rtlCol="0">
            <a:spAutoFit/>
          </a:bodyPr>
          <a:lstStyle/>
          <a:p>
            <a:pPr algn="l"/>
            <a:r>
              <a:rPr lang="en-US" sz="1000" dirty="0">
                <a:solidFill>
                  <a:srgbClr val="333D47"/>
                </a:solidFill>
                <a:latin typeface="Arial" panose="020B0604020202020204" pitchFamily="34" charset="0"/>
                <a:cs typeface="Arial" panose="020B0604020202020204" pitchFamily="34" charset="0"/>
              </a:rPr>
              <a:t>The image can be replaced here and master view</a:t>
            </a:r>
          </a:p>
          <a:p>
            <a:pPr algn="l"/>
            <a:endParaRPr lang="en-US" sz="1000" dirty="0">
              <a:solidFill>
                <a:srgbClr val="333D47"/>
              </a:solidFill>
              <a:latin typeface="Arial" panose="020B0604020202020204" pitchFamily="34" charset="0"/>
              <a:cs typeface="Arial" panose="020B0604020202020204" pitchFamily="34" charset="0"/>
            </a:endParaRPr>
          </a:p>
          <a:p>
            <a:pPr algn="l"/>
            <a:r>
              <a:rPr lang="en-GB" sz="1000" dirty="0">
                <a:latin typeface="Helvetica Neue" panose="02000503000000020004" pitchFamily="2" charset="0"/>
              </a:rPr>
              <a:t>Please </a:t>
            </a:r>
            <a:r>
              <a:rPr lang="en-GB" sz="1000" b="1" dirty="0">
                <a:latin typeface="Helvetica Neue" panose="02000503000000020004" pitchFamily="2" charset="0"/>
              </a:rPr>
              <a:t>do not </a:t>
            </a:r>
            <a:r>
              <a:rPr lang="en-GB" sz="1000" dirty="0">
                <a:latin typeface="Helvetica Neue" panose="02000503000000020004" pitchFamily="2" charset="0"/>
              </a:rPr>
              <a:t>use any internal photo competition participants’ images</a:t>
            </a:r>
            <a:endParaRPr lang="en-US" sz="1000" dirty="0">
              <a:solidFill>
                <a:srgbClr val="333D47"/>
              </a:solidFill>
            </a:endParaRPr>
          </a:p>
        </p:txBody>
      </p:sp>
      <p:sp>
        <p:nvSpPr>
          <p:cNvPr id="9" name="Trapezoid 5">
            <a:extLst>
              <a:ext uri="{FF2B5EF4-FFF2-40B4-BE49-F238E27FC236}">
                <a16:creationId xmlns:a16="http://schemas.microsoft.com/office/drawing/2014/main" id="{85CACE13-5B9C-0341-8ED9-D566C17DA216}"/>
              </a:ext>
            </a:extLst>
          </p:cNvPr>
          <p:cNvSpPr/>
          <p:nvPr userDrawn="1"/>
        </p:nvSpPr>
        <p:spPr>
          <a:xfrm>
            <a:off x="5115600" y="315416"/>
            <a:ext cx="7095600" cy="6560112"/>
          </a:xfrm>
          <a:custGeom>
            <a:avLst/>
            <a:gdLst>
              <a:gd name="connsiteX0" fmla="*/ 0 w 3508169"/>
              <a:gd name="connsiteY0" fmla="*/ 3543337 h 3543337"/>
              <a:gd name="connsiteX1" fmla="*/ 877042 w 3508169"/>
              <a:gd name="connsiteY1" fmla="*/ 0 h 3543337"/>
              <a:gd name="connsiteX2" fmla="*/ 2631127 w 3508169"/>
              <a:gd name="connsiteY2" fmla="*/ 0 h 3543337"/>
              <a:gd name="connsiteX3" fmla="*/ 3508169 w 3508169"/>
              <a:gd name="connsiteY3" fmla="*/ 3543337 h 3543337"/>
              <a:gd name="connsiteX4" fmla="*/ 0 w 3508169"/>
              <a:gd name="connsiteY4" fmla="*/ 3543337 h 3543337"/>
              <a:gd name="connsiteX0" fmla="*/ 0 w 6086008"/>
              <a:gd name="connsiteY0" fmla="*/ 5470415 h 5470415"/>
              <a:gd name="connsiteX1" fmla="*/ 877042 w 6086008"/>
              <a:gd name="connsiteY1" fmla="*/ 1927078 h 5470415"/>
              <a:gd name="connsiteX2" fmla="*/ 6086008 w 6086008"/>
              <a:gd name="connsiteY2" fmla="*/ 0 h 5470415"/>
              <a:gd name="connsiteX3" fmla="*/ 3508169 w 6086008"/>
              <a:gd name="connsiteY3" fmla="*/ 5470415 h 5470415"/>
              <a:gd name="connsiteX4" fmla="*/ 0 w 6086008"/>
              <a:gd name="connsiteY4" fmla="*/ 5470415 h 5470415"/>
              <a:gd name="connsiteX0" fmla="*/ 0 w 6086008"/>
              <a:gd name="connsiteY0" fmla="*/ 5470415 h 5470415"/>
              <a:gd name="connsiteX1" fmla="*/ 877042 w 6086008"/>
              <a:gd name="connsiteY1" fmla="*/ 1927078 h 5470415"/>
              <a:gd name="connsiteX2" fmla="*/ 6086008 w 6086008"/>
              <a:gd name="connsiteY2" fmla="*/ 0 h 5470415"/>
              <a:gd name="connsiteX3" fmla="*/ 6057143 w 6086008"/>
              <a:gd name="connsiteY3" fmla="*/ 3419009 h 5470415"/>
              <a:gd name="connsiteX4" fmla="*/ 0 w 6086008"/>
              <a:gd name="connsiteY4" fmla="*/ 5470415 h 5470415"/>
              <a:gd name="connsiteX0" fmla="*/ 3048556 w 5208966"/>
              <a:gd name="connsiteY0" fmla="*/ 6607124 h 6607124"/>
              <a:gd name="connsiteX1" fmla="*/ 0 w 5208966"/>
              <a:gd name="connsiteY1" fmla="*/ 1927078 h 6607124"/>
              <a:gd name="connsiteX2" fmla="*/ 5208966 w 5208966"/>
              <a:gd name="connsiteY2" fmla="*/ 0 h 6607124"/>
              <a:gd name="connsiteX3" fmla="*/ 5180101 w 5208966"/>
              <a:gd name="connsiteY3" fmla="*/ 3419009 h 6607124"/>
              <a:gd name="connsiteX4" fmla="*/ 3048556 w 5208966"/>
              <a:gd name="connsiteY4" fmla="*/ 6607124 h 6607124"/>
              <a:gd name="connsiteX0" fmla="*/ 4833726 w 6994136"/>
              <a:gd name="connsiteY0" fmla="*/ 6607124 h 6607124"/>
              <a:gd name="connsiteX1" fmla="*/ 0 w 6994136"/>
              <a:gd name="connsiteY1" fmla="*/ 2193494 h 6607124"/>
              <a:gd name="connsiteX2" fmla="*/ 6994136 w 6994136"/>
              <a:gd name="connsiteY2" fmla="*/ 0 h 6607124"/>
              <a:gd name="connsiteX3" fmla="*/ 6965271 w 6994136"/>
              <a:gd name="connsiteY3" fmla="*/ 3419009 h 6607124"/>
              <a:gd name="connsiteX4" fmla="*/ 4833726 w 6994136"/>
              <a:gd name="connsiteY4" fmla="*/ 6607124 h 6607124"/>
              <a:gd name="connsiteX0" fmla="*/ 4833726 w 6994136"/>
              <a:gd name="connsiteY0" fmla="*/ 6607124 h 6607124"/>
              <a:gd name="connsiteX1" fmla="*/ 1405487 w 6994136"/>
              <a:gd name="connsiteY1" fmla="*/ 3490053 h 6607124"/>
              <a:gd name="connsiteX2" fmla="*/ 0 w 6994136"/>
              <a:gd name="connsiteY2" fmla="*/ 2193494 h 6607124"/>
              <a:gd name="connsiteX3" fmla="*/ 6994136 w 6994136"/>
              <a:gd name="connsiteY3" fmla="*/ 0 h 6607124"/>
              <a:gd name="connsiteX4" fmla="*/ 6965271 w 6994136"/>
              <a:gd name="connsiteY4" fmla="*/ 3419009 h 6607124"/>
              <a:gd name="connsiteX5" fmla="*/ 4833726 w 6994136"/>
              <a:gd name="connsiteY5" fmla="*/ 6607124 h 6607124"/>
              <a:gd name="connsiteX0" fmla="*/ 4833726 w 6994136"/>
              <a:gd name="connsiteY0" fmla="*/ 6607124 h 6607124"/>
              <a:gd name="connsiteX1" fmla="*/ 4078801 w 6994136"/>
              <a:gd name="connsiteY1" fmla="*/ 6571601 h 6607124"/>
              <a:gd name="connsiteX2" fmla="*/ 0 w 6994136"/>
              <a:gd name="connsiteY2" fmla="*/ 2193494 h 6607124"/>
              <a:gd name="connsiteX3" fmla="*/ 6994136 w 6994136"/>
              <a:gd name="connsiteY3" fmla="*/ 0 h 6607124"/>
              <a:gd name="connsiteX4" fmla="*/ 6965271 w 6994136"/>
              <a:gd name="connsiteY4" fmla="*/ 3419009 h 6607124"/>
              <a:gd name="connsiteX5" fmla="*/ 4833726 w 6994136"/>
              <a:gd name="connsiteY5" fmla="*/ 6607124 h 6607124"/>
              <a:gd name="connsiteX0" fmla="*/ 4833726 w 6994136"/>
              <a:gd name="connsiteY0" fmla="*/ 6553841 h 6571601"/>
              <a:gd name="connsiteX1" fmla="*/ 4078801 w 6994136"/>
              <a:gd name="connsiteY1" fmla="*/ 6571601 h 6571601"/>
              <a:gd name="connsiteX2" fmla="*/ 0 w 6994136"/>
              <a:gd name="connsiteY2" fmla="*/ 2193494 h 6571601"/>
              <a:gd name="connsiteX3" fmla="*/ 6994136 w 6994136"/>
              <a:gd name="connsiteY3" fmla="*/ 0 h 6571601"/>
              <a:gd name="connsiteX4" fmla="*/ 6965271 w 6994136"/>
              <a:gd name="connsiteY4" fmla="*/ 3419009 h 6571601"/>
              <a:gd name="connsiteX5" fmla="*/ 4833726 w 6994136"/>
              <a:gd name="connsiteY5" fmla="*/ 6553841 h 6571601"/>
              <a:gd name="connsiteX0" fmla="*/ 4833726 w 6994136"/>
              <a:gd name="connsiteY0" fmla="*/ 6553841 h 6553841"/>
              <a:gd name="connsiteX1" fmla="*/ 4061039 w 6994136"/>
              <a:gd name="connsiteY1" fmla="*/ 6544959 h 6553841"/>
              <a:gd name="connsiteX2" fmla="*/ 0 w 6994136"/>
              <a:gd name="connsiteY2" fmla="*/ 2193494 h 6553841"/>
              <a:gd name="connsiteX3" fmla="*/ 6994136 w 6994136"/>
              <a:gd name="connsiteY3" fmla="*/ 0 h 6553841"/>
              <a:gd name="connsiteX4" fmla="*/ 6965271 w 6994136"/>
              <a:gd name="connsiteY4" fmla="*/ 3419009 h 6553841"/>
              <a:gd name="connsiteX5" fmla="*/ 4833726 w 6994136"/>
              <a:gd name="connsiteY5" fmla="*/ 6553841 h 6553841"/>
              <a:gd name="connsiteX0" fmla="*/ 4895896 w 7056306"/>
              <a:gd name="connsiteY0" fmla="*/ 6553841 h 6553841"/>
              <a:gd name="connsiteX1" fmla="*/ 4123209 w 7056306"/>
              <a:gd name="connsiteY1" fmla="*/ 6544959 h 6553841"/>
              <a:gd name="connsiteX2" fmla="*/ 0 w 7056306"/>
              <a:gd name="connsiteY2" fmla="*/ 2193494 h 6553841"/>
              <a:gd name="connsiteX3" fmla="*/ 7056306 w 7056306"/>
              <a:gd name="connsiteY3" fmla="*/ 0 h 6553841"/>
              <a:gd name="connsiteX4" fmla="*/ 7027441 w 7056306"/>
              <a:gd name="connsiteY4" fmla="*/ 3419009 h 6553841"/>
              <a:gd name="connsiteX5" fmla="*/ 4895896 w 7056306"/>
              <a:gd name="connsiteY5" fmla="*/ 6553841 h 6553841"/>
              <a:gd name="connsiteX0" fmla="*/ 4895896 w 7056306"/>
              <a:gd name="connsiteY0" fmla="*/ 6553841 h 6553841"/>
              <a:gd name="connsiteX1" fmla="*/ 4123209 w 7056306"/>
              <a:gd name="connsiteY1" fmla="*/ 6544959 h 6553841"/>
              <a:gd name="connsiteX2" fmla="*/ 197612 w 7056306"/>
              <a:gd name="connsiteY2" fmla="*/ 2397746 h 6553841"/>
              <a:gd name="connsiteX3" fmla="*/ 0 w 7056306"/>
              <a:gd name="connsiteY3" fmla="*/ 2193494 h 6553841"/>
              <a:gd name="connsiteX4" fmla="*/ 7056306 w 7056306"/>
              <a:gd name="connsiteY4" fmla="*/ 0 h 6553841"/>
              <a:gd name="connsiteX5" fmla="*/ 7027441 w 7056306"/>
              <a:gd name="connsiteY5" fmla="*/ 3419009 h 6553841"/>
              <a:gd name="connsiteX6" fmla="*/ 4895896 w 7056306"/>
              <a:gd name="connsiteY6" fmla="*/ 6553841 h 6553841"/>
              <a:gd name="connsiteX0" fmla="*/ 4895896 w 7056306"/>
              <a:gd name="connsiteY0" fmla="*/ 6553841 h 6553841"/>
              <a:gd name="connsiteX1" fmla="*/ 4123209 w 7056306"/>
              <a:gd name="connsiteY1" fmla="*/ 6544959 h 6553841"/>
              <a:gd name="connsiteX2" fmla="*/ 91034 w 7056306"/>
              <a:gd name="connsiteY2" fmla="*/ 2442148 h 6553841"/>
              <a:gd name="connsiteX3" fmla="*/ 0 w 7056306"/>
              <a:gd name="connsiteY3" fmla="*/ 2193494 h 6553841"/>
              <a:gd name="connsiteX4" fmla="*/ 7056306 w 7056306"/>
              <a:gd name="connsiteY4" fmla="*/ 0 h 6553841"/>
              <a:gd name="connsiteX5" fmla="*/ 7027441 w 7056306"/>
              <a:gd name="connsiteY5" fmla="*/ 3419009 h 6553841"/>
              <a:gd name="connsiteX6" fmla="*/ 4895896 w 7056306"/>
              <a:gd name="connsiteY6" fmla="*/ 6553841 h 6553841"/>
              <a:gd name="connsiteX0" fmla="*/ 4922142 w 7082552"/>
              <a:gd name="connsiteY0" fmla="*/ 6553841 h 6553841"/>
              <a:gd name="connsiteX1" fmla="*/ 4149455 w 7082552"/>
              <a:gd name="connsiteY1" fmla="*/ 6544959 h 6553841"/>
              <a:gd name="connsiteX2" fmla="*/ 117280 w 7082552"/>
              <a:gd name="connsiteY2" fmla="*/ 2442148 h 6553841"/>
              <a:gd name="connsiteX3" fmla="*/ 26246 w 7082552"/>
              <a:gd name="connsiteY3" fmla="*/ 2193494 h 6553841"/>
              <a:gd name="connsiteX4" fmla="*/ 7082552 w 7082552"/>
              <a:gd name="connsiteY4" fmla="*/ 0 h 6553841"/>
              <a:gd name="connsiteX5" fmla="*/ 7053687 w 7082552"/>
              <a:gd name="connsiteY5" fmla="*/ 3419009 h 6553841"/>
              <a:gd name="connsiteX6" fmla="*/ 4922142 w 7082552"/>
              <a:gd name="connsiteY6" fmla="*/ 6553841 h 6553841"/>
              <a:gd name="connsiteX0" fmla="*/ 4950971 w 7111381"/>
              <a:gd name="connsiteY0" fmla="*/ 6553841 h 6553841"/>
              <a:gd name="connsiteX1" fmla="*/ 4178284 w 7111381"/>
              <a:gd name="connsiteY1" fmla="*/ 6544959 h 6553841"/>
              <a:gd name="connsiteX2" fmla="*/ 146109 w 7111381"/>
              <a:gd name="connsiteY2" fmla="*/ 2442148 h 6553841"/>
              <a:gd name="connsiteX3" fmla="*/ 55075 w 7111381"/>
              <a:gd name="connsiteY3" fmla="*/ 2193494 h 6553841"/>
              <a:gd name="connsiteX4" fmla="*/ 7111381 w 7111381"/>
              <a:gd name="connsiteY4" fmla="*/ 0 h 6553841"/>
              <a:gd name="connsiteX5" fmla="*/ 7082516 w 7111381"/>
              <a:gd name="connsiteY5" fmla="*/ 3419009 h 6553841"/>
              <a:gd name="connsiteX6" fmla="*/ 4950971 w 7111381"/>
              <a:gd name="connsiteY6" fmla="*/ 6553841 h 6553841"/>
              <a:gd name="connsiteX0" fmla="*/ 4963653 w 7124063"/>
              <a:gd name="connsiteY0" fmla="*/ 6553841 h 6553841"/>
              <a:gd name="connsiteX1" fmla="*/ 4190966 w 7124063"/>
              <a:gd name="connsiteY1" fmla="*/ 6544959 h 6553841"/>
              <a:gd name="connsiteX2" fmla="*/ 158791 w 7124063"/>
              <a:gd name="connsiteY2" fmla="*/ 2442148 h 6553841"/>
              <a:gd name="connsiteX3" fmla="*/ 67757 w 7124063"/>
              <a:gd name="connsiteY3" fmla="*/ 2193494 h 6553841"/>
              <a:gd name="connsiteX4" fmla="*/ 7124063 w 7124063"/>
              <a:gd name="connsiteY4" fmla="*/ 0 h 6553841"/>
              <a:gd name="connsiteX5" fmla="*/ 7095198 w 7124063"/>
              <a:gd name="connsiteY5" fmla="*/ 3419009 h 6553841"/>
              <a:gd name="connsiteX6" fmla="*/ 4963653 w 7124063"/>
              <a:gd name="connsiteY6" fmla="*/ 6553841 h 6553841"/>
              <a:gd name="connsiteX0" fmla="*/ 4951680 w 7112090"/>
              <a:gd name="connsiteY0" fmla="*/ 6553841 h 6553841"/>
              <a:gd name="connsiteX1" fmla="*/ 4178993 w 7112090"/>
              <a:gd name="connsiteY1" fmla="*/ 6544959 h 6553841"/>
              <a:gd name="connsiteX2" fmla="*/ 146818 w 7112090"/>
              <a:gd name="connsiteY2" fmla="*/ 2442148 h 6553841"/>
              <a:gd name="connsiteX3" fmla="*/ 78234 w 7112090"/>
              <a:gd name="connsiteY3" fmla="*/ 2187080 h 6553841"/>
              <a:gd name="connsiteX4" fmla="*/ 7112090 w 7112090"/>
              <a:gd name="connsiteY4" fmla="*/ 0 h 6553841"/>
              <a:gd name="connsiteX5" fmla="*/ 7083225 w 7112090"/>
              <a:gd name="connsiteY5" fmla="*/ 3419009 h 6553841"/>
              <a:gd name="connsiteX6" fmla="*/ 4951680 w 7112090"/>
              <a:gd name="connsiteY6" fmla="*/ 6553841 h 6553841"/>
              <a:gd name="connsiteX0" fmla="*/ 4951680 w 7083225"/>
              <a:gd name="connsiteY0" fmla="*/ 6527921 h 6527921"/>
              <a:gd name="connsiteX1" fmla="*/ 4178993 w 7083225"/>
              <a:gd name="connsiteY1" fmla="*/ 6519039 h 6527921"/>
              <a:gd name="connsiteX2" fmla="*/ 146818 w 7083225"/>
              <a:gd name="connsiteY2" fmla="*/ 2416228 h 6527921"/>
              <a:gd name="connsiteX3" fmla="*/ 78234 w 7083225"/>
              <a:gd name="connsiteY3" fmla="*/ 2161160 h 6527921"/>
              <a:gd name="connsiteX4" fmla="*/ 7077534 w 7083225"/>
              <a:gd name="connsiteY4" fmla="*/ 0 h 6527921"/>
              <a:gd name="connsiteX5" fmla="*/ 7083225 w 7083225"/>
              <a:gd name="connsiteY5" fmla="*/ 3393089 h 6527921"/>
              <a:gd name="connsiteX6" fmla="*/ 4951680 w 7083225"/>
              <a:gd name="connsiteY6" fmla="*/ 6527921 h 6527921"/>
              <a:gd name="connsiteX0" fmla="*/ 4996130 w 7083225"/>
              <a:gd name="connsiteY0" fmla="*/ 6521571 h 6521571"/>
              <a:gd name="connsiteX1" fmla="*/ 4178993 w 7083225"/>
              <a:gd name="connsiteY1" fmla="*/ 6519039 h 6521571"/>
              <a:gd name="connsiteX2" fmla="*/ 146818 w 7083225"/>
              <a:gd name="connsiteY2" fmla="*/ 2416228 h 6521571"/>
              <a:gd name="connsiteX3" fmla="*/ 78234 w 7083225"/>
              <a:gd name="connsiteY3" fmla="*/ 2161160 h 6521571"/>
              <a:gd name="connsiteX4" fmla="*/ 7077534 w 7083225"/>
              <a:gd name="connsiteY4" fmla="*/ 0 h 6521571"/>
              <a:gd name="connsiteX5" fmla="*/ 7083225 w 7083225"/>
              <a:gd name="connsiteY5" fmla="*/ 3393089 h 6521571"/>
              <a:gd name="connsiteX6" fmla="*/ 4996130 w 7083225"/>
              <a:gd name="connsiteY6" fmla="*/ 6521571 h 6521571"/>
              <a:gd name="connsiteX0" fmla="*/ 4996130 w 7083225"/>
              <a:gd name="connsiteY0" fmla="*/ 6521571 h 6525389"/>
              <a:gd name="connsiteX1" fmla="*/ 4182168 w 7083225"/>
              <a:gd name="connsiteY1" fmla="*/ 6525389 h 6525389"/>
              <a:gd name="connsiteX2" fmla="*/ 146818 w 7083225"/>
              <a:gd name="connsiteY2" fmla="*/ 2416228 h 6525389"/>
              <a:gd name="connsiteX3" fmla="*/ 78234 w 7083225"/>
              <a:gd name="connsiteY3" fmla="*/ 2161160 h 6525389"/>
              <a:gd name="connsiteX4" fmla="*/ 7077534 w 7083225"/>
              <a:gd name="connsiteY4" fmla="*/ 0 h 6525389"/>
              <a:gd name="connsiteX5" fmla="*/ 7083225 w 7083225"/>
              <a:gd name="connsiteY5" fmla="*/ 3393089 h 6525389"/>
              <a:gd name="connsiteX6" fmla="*/ 4996130 w 7083225"/>
              <a:gd name="connsiteY6" fmla="*/ 6521571 h 6525389"/>
              <a:gd name="connsiteX0" fmla="*/ 4996130 w 7084961"/>
              <a:gd name="connsiteY0" fmla="*/ 6532712 h 6536530"/>
              <a:gd name="connsiteX1" fmla="*/ 4182168 w 7084961"/>
              <a:gd name="connsiteY1" fmla="*/ 6536530 h 6536530"/>
              <a:gd name="connsiteX2" fmla="*/ 146818 w 7084961"/>
              <a:gd name="connsiteY2" fmla="*/ 2427369 h 6536530"/>
              <a:gd name="connsiteX3" fmla="*/ 78234 w 7084961"/>
              <a:gd name="connsiteY3" fmla="*/ 2172301 h 6536530"/>
              <a:gd name="connsiteX4" fmla="*/ 7084961 w 7084961"/>
              <a:gd name="connsiteY4" fmla="*/ 0 h 6536530"/>
              <a:gd name="connsiteX5" fmla="*/ 7083225 w 7084961"/>
              <a:gd name="connsiteY5" fmla="*/ 3404230 h 6536530"/>
              <a:gd name="connsiteX6" fmla="*/ 4996130 w 7084961"/>
              <a:gd name="connsiteY6" fmla="*/ 6532712 h 6536530"/>
              <a:gd name="connsiteX0" fmla="*/ 5013784 w 7084961"/>
              <a:gd name="connsiteY0" fmla="*/ 6536242 h 6536530"/>
              <a:gd name="connsiteX1" fmla="*/ 4182168 w 7084961"/>
              <a:gd name="connsiteY1" fmla="*/ 6536530 h 6536530"/>
              <a:gd name="connsiteX2" fmla="*/ 146818 w 7084961"/>
              <a:gd name="connsiteY2" fmla="*/ 2427369 h 6536530"/>
              <a:gd name="connsiteX3" fmla="*/ 78234 w 7084961"/>
              <a:gd name="connsiteY3" fmla="*/ 2172301 h 6536530"/>
              <a:gd name="connsiteX4" fmla="*/ 7084961 w 7084961"/>
              <a:gd name="connsiteY4" fmla="*/ 0 h 6536530"/>
              <a:gd name="connsiteX5" fmla="*/ 7083225 w 7084961"/>
              <a:gd name="connsiteY5" fmla="*/ 3404230 h 6536530"/>
              <a:gd name="connsiteX6" fmla="*/ 5013784 w 7084961"/>
              <a:gd name="connsiteY6" fmla="*/ 6536242 h 6536530"/>
              <a:gd name="connsiteX0" fmla="*/ 5013784 w 7084961"/>
              <a:gd name="connsiteY0" fmla="*/ 6536242 h 6547121"/>
              <a:gd name="connsiteX1" fmla="*/ 4185699 w 7084961"/>
              <a:gd name="connsiteY1" fmla="*/ 6547121 h 6547121"/>
              <a:gd name="connsiteX2" fmla="*/ 146818 w 7084961"/>
              <a:gd name="connsiteY2" fmla="*/ 2427369 h 6547121"/>
              <a:gd name="connsiteX3" fmla="*/ 78234 w 7084961"/>
              <a:gd name="connsiteY3" fmla="*/ 2172301 h 6547121"/>
              <a:gd name="connsiteX4" fmla="*/ 7084961 w 7084961"/>
              <a:gd name="connsiteY4" fmla="*/ 0 h 6547121"/>
              <a:gd name="connsiteX5" fmla="*/ 7083225 w 7084961"/>
              <a:gd name="connsiteY5" fmla="*/ 3404230 h 6547121"/>
              <a:gd name="connsiteX6" fmla="*/ 5013784 w 7084961"/>
              <a:gd name="connsiteY6" fmla="*/ 6536242 h 6547121"/>
              <a:gd name="connsiteX0" fmla="*/ 5013784 w 7086830"/>
              <a:gd name="connsiteY0" fmla="*/ 6536242 h 6547121"/>
              <a:gd name="connsiteX1" fmla="*/ 4185699 w 7086830"/>
              <a:gd name="connsiteY1" fmla="*/ 6547121 h 6547121"/>
              <a:gd name="connsiteX2" fmla="*/ 146818 w 7086830"/>
              <a:gd name="connsiteY2" fmla="*/ 2427369 h 6547121"/>
              <a:gd name="connsiteX3" fmla="*/ 78234 w 7086830"/>
              <a:gd name="connsiteY3" fmla="*/ 2172301 h 6547121"/>
              <a:gd name="connsiteX4" fmla="*/ 7084961 w 7086830"/>
              <a:gd name="connsiteY4" fmla="*/ 0 h 6547121"/>
              <a:gd name="connsiteX5" fmla="*/ 7086755 w 7086830"/>
              <a:gd name="connsiteY5" fmla="*/ 3425413 h 6547121"/>
              <a:gd name="connsiteX6" fmla="*/ 5013784 w 7086830"/>
              <a:gd name="connsiteY6" fmla="*/ 6536242 h 6547121"/>
              <a:gd name="connsiteX0" fmla="*/ 5013784 w 7099083"/>
              <a:gd name="connsiteY0" fmla="*/ 6543303 h 6554182"/>
              <a:gd name="connsiteX1" fmla="*/ 4185699 w 7099083"/>
              <a:gd name="connsiteY1" fmla="*/ 6554182 h 6554182"/>
              <a:gd name="connsiteX2" fmla="*/ 146818 w 7099083"/>
              <a:gd name="connsiteY2" fmla="*/ 2434430 h 6554182"/>
              <a:gd name="connsiteX3" fmla="*/ 78234 w 7099083"/>
              <a:gd name="connsiteY3" fmla="*/ 2179362 h 6554182"/>
              <a:gd name="connsiteX4" fmla="*/ 7099083 w 7099083"/>
              <a:gd name="connsiteY4" fmla="*/ 0 h 6554182"/>
              <a:gd name="connsiteX5" fmla="*/ 7086755 w 7099083"/>
              <a:gd name="connsiteY5" fmla="*/ 3432474 h 6554182"/>
              <a:gd name="connsiteX6" fmla="*/ 5013784 w 7099083"/>
              <a:gd name="connsiteY6" fmla="*/ 6543303 h 6554182"/>
              <a:gd name="connsiteX0" fmla="*/ 4996305 w 7081604"/>
              <a:gd name="connsiteY0" fmla="*/ 6543303 h 6554182"/>
              <a:gd name="connsiteX1" fmla="*/ 4168220 w 7081604"/>
              <a:gd name="connsiteY1" fmla="*/ 6554182 h 6554182"/>
              <a:gd name="connsiteX2" fmla="*/ 129339 w 7081604"/>
              <a:gd name="connsiteY2" fmla="*/ 2434430 h 6554182"/>
              <a:gd name="connsiteX3" fmla="*/ 98856 w 7081604"/>
              <a:gd name="connsiteY3" fmla="*/ 2169837 h 6554182"/>
              <a:gd name="connsiteX4" fmla="*/ 7081604 w 7081604"/>
              <a:gd name="connsiteY4" fmla="*/ 0 h 6554182"/>
              <a:gd name="connsiteX5" fmla="*/ 7069276 w 7081604"/>
              <a:gd name="connsiteY5" fmla="*/ 3432474 h 6554182"/>
              <a:gd name="connsiteX6" fmla="*/ 4996305 w 7081604"/>
              <a:gd name="connsiteY6" fmla="*/ 6543303 h 6554182"/>
              <a:gd name="connsiteX0" fmla="*/ 4989581 w 7081604"/>
              <a:gd name="connsiteY0" fmla="*/ 6553388 h 6554182"/>
              <a:gd name="connsiteX1" fmla="*/ 4168220 w 7081604"/>
              <a:gd name="connsiteY1" fmla="*/ 6554182 h 6554182"/>
              <a:gd name="connsiteX2" fmla="*/ 129339 w 7081604"/>
              <a:gd name="connsiteY2" fmla="*/ 2434430 h 6554182"/>
              <a:gd name="connsiteX3" fmla="*/ 98856 w 7081604"/>
              <a:gd name="connsiteY3" fmla="*/ 2169837 h 6554182"/>
              <a:gd name="connsiteX4" fmla="*/ 7081604 w 7081604"/>
              <a:gd name="connsiteY4" fmla="*/ 0 h 6554182"/>
              <a:gd name="connsiteX5" fmla="*/ 7069276 w 7081604"/>
              <a:gd name="connsiteY5" fmla="*/ 3432474 h 6554182"/>
              <a:gd name="connsiteX6" fmla="*/ 4989581 w 7081604"/>
              <a:gd name="connsiteY6" fmla="*/ 6553388 h 6554182"/>
              <a:gd name="connsiteX0" fmla="*/ 5006391 w 7081604"/>
              <a:gd name="connsiteY0" fmla="*/ 6556750 h 6556750"/>
              <a:gd name="connsiteX1" fmla="*/ 4168220 w 7081604"/>
              <a:gd name="connsiteY1" fmla="*/ 6554182 h 6556750"/>
              <a:gd name="connsiteX2" fmla="*/ 129339 w 7081604"/>
              <a:gd name="connsiteY2" fmla="*/ 2434430 h 6556750"/>
              <a:gd name="connsiteX3" fmla="*/ 98856 w 7081604"/>
              <a:gd name="connsiteY3" fmla="*/ 2169837 h 6556750"/>
              <a:gd name="connsiteX4" fmla="*/ 7081604 w 7081604"/>
              <a:gd name="connsiteY4" fmla="*/ 0 h 6556750"/>
              <a:gd name="connsiteX5" fmla="*/ 7069276 w 7081604"/>
              <a:gd name="connsiteY5" fmla="*/ 3432474 h 6556750"/>
              <a:gd name="connsiteX6" fmla="*/ 5006391 w 7081604"/>
              <a:gd name="connsiteY6" fmla="*/ 6556750 h 6556750"/>
              <a:gd name="connsiteX0" fmla="*/ 5006391 w 7092829"/>
              <a:gd name="connsiteY0" fmla="*/ 6556750 h 6556750"/>
              <a:gd name="connsiteX1" fmla="*/ 4168220 w 7092829"/>
              <a:gd name="connsiteY1" fmla="*/ 6554182 h 6556750"/>
              <a:gd name="connsiteX2" fmla="*/ 129339 w 7092829"/>
              <a:gd name="connsiteY2" fmla="*/ 2434430 h 6556750"/>
              <a:gd name="connsiteX3" fmla="*/ 98856 w 7092829"/>
              <a:gd name="connsiteY3" fmla="*/ 2169837 h 6556750"/>
              <a:gd name="connsiteX4" fmla="*/ 7081604 w 7092829"/>
              <a:gd name="connsiteY4" fmla="*/ 0 h 6556750"/>
              <a:gd name="connsiteX5" fmla="*/ 7092810 w 7092829"/>
              <a:gd name="connsiteY5" fmla="*/ 3405580 h 6556750"/>
              <a:gd name="connsiteX6" fmla="*/ 5006391 w 7092829"/>
              <a:gd name="connsiteY6" fmla="*/ 6556750 h 6556750"/>
              <a:gd name="connsiteX0" fmla="*/ 5006391 w 7095052"/>
              <a:gd name="connsiteY0" fmla="*/ 6560112 h 6560112"/>
              <a:gd name="connsiteX1" fmla="*/ 4168220 w 7095052"/>
              <a:gd name="connsiteY1" fmla="*/ 6557544 h 6560112"/>
              <a:gd name="connsiteX2" fmla="*/ 129339 w 7095052"/>
              <a:gd name="connsiteY2" fmla="*/ 2437792 h 6560112"/>
              <a:gd name="connsiteX3" fmla="*/ 98856 w 7095052"/>
              <a:gd name="connsiteY3" fmla="*/ 2173199 h 6560112"/>
              <a:gd name="connsiteX4" fmla="*/ 7095052 w 7095052"/>
              <a:gd name="connsiteY4" fmla="*/ 0 h 6560112"/>
              <a:gd name="connsiteX5" fmla="*/ 7092810 w 7095052"/>
              <a:gd name="connsiteY5" fmla="*/ 3408942 h 6560112"/>
              <a:gd name="connsiteX6" fmla="*/ 5006391 w 7095052"/>
              <a:gd name="connsiteY6" fmla="*/ 6560112 h 6560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95052" h="6560112">
                <a:moveTo>
                  <a:pt x="5006391" y="6560112"/>
                </a:moveTo>
                <a:lnTo>
                  <a:pt x="4168220" y="6557544"/>
                </a:lnTo>
                <a:lnTo>
                  <a:pt x="129339" y="2437792"/>
                </a:lnTo>
                <a:cubicBezTo>
                  <a:pt x="-87432" y="2226747"/>
                  <a:pt x="15569" y="2212951"/>
                  <a:pt x="98856" y="2173199"/>
                </a:cubicBezTo>
                <a:lnTo>
                  <a:pt x="7095052" y="0"/>
                </a:lnTo>
                <a:cubicBezTo>
                  <a:pt x="7094473" y="1134743"/>
                  <a:pt x="7093389" y="2274199"/>
                  <a:pt x="7092810" y="3408942"/>
                </a:cubicBezTo>
                <a:lnTo>
                  <a:pt x="5006391" y="6560112"/>
                </a:lnTo>
                <a:close/>
              </a:path>
            </a:pathLst>
          </a:custGeom>
          <a:blipFill dpi="0" rotWithShape="1">
            <a:blip r:embed="rId2" cstate="print">
              <a:extLst>
                <a:ext uri="{28A0092B-C50C-407E-A947-70E740481C1C}">
                  <a14:useLocalDpi xmlns:a14="http://schemas.microsoft.com/office/drawing/2010/main"/>
                </a:ext>
              </a:extLst>
            </a:blip>
            <a:srcRect/>
            <a:stretch>
              <a:fillRect t="335"/>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dirty="0"/>
          </a:p>
        </p:txBody>
      </p:sp>
    </p:spTree>
    <p:extLst>
      <p:ext uri="{BB962C8B-B14F-4D97-AF65-F5344CB8AC3E}">
        <p14:creationId xmlns:p14="http://schemas.microsoft.com/office/powerpoint/2010/main" val="226190361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AIA_Image Bullet Points">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7A9C2DFE-FC06-A548-89EB-E2FF0A7831BC}"/>
              </a:ext>
            </a:extLst>
          </p:cNvPr>
          <p:cNvGrpSpPr/>
          <p:nvPr userDrawn="1"/>
        </p:nvGrpSpPr>
        <p:grpSpPr>
          <a:xfrm>
            <a:off x="5106938" y="-11628"/>
            <a:ext cx="7088670" cy="6870279"/>
            <a:chOff x="5106938" y="-11628"/>
            <a:chExt cx="7088670" cy="6870279"/>
          </a:xfrm>
        </p:grpSpPr>
        <p:sp>
          <p:nvSpPr>
            <p:cNvPr id="18" name="Manual Input 7">
              <a:extLst>
                <a:ext uri="{FF2B5EF4-FFF2-40B4-BE49-F238E27FC236}">
                  <a16:creationId xmlns:a16="http://schemas.microsoft.com/office/drawing/2014/main" id="{7A4D7415-91EB-2D48-9A63-B3A540D994D4}"/>
                </a:ext>
              </a:extLst>
            </p:cNvPr>
            <p:cNvSpPr/>
            <p:nvPr userDrawn="1"/>
          </p:nvSpPr>
          <p:spPr>
            <a:xfrm>
              <a:off x="5129811" y="-1"/>
              <a:ext cx="7065797" cy="6858015"/>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4419 h 12419"/>
                <a:gd name="connsiteX1" fmla="*/ 4692 w 10000"/>
                <a:gd name="connsiteY1" fmla="*/ 0 h 12419"/>
                <a:gd name="connsiteX2" fmla="*/ 10000 w 10000"/>
                <a:gd name="connsiteY2" fmla="*/ 12419 h 12419"/>
                <a:gd name="connsiteX3" fmla="*/ 0 w 10000"/>
                <a:gd name="connsiteY3" fmla="*/ 12419 h 12419"/>
                <a:gd name="connsiteX4" fmla="*/ 0 w 10000"/>
                <a:gd name="connsiteY4" fmla="*/ 4419 h 12419"/>
                <a:gd name="connsiteX0" fmla="*/ 0 w 12463"/>
                <a:gd name="connsiteY0" fmla="*/ 4419 h 12419"/>
                <a:gd name="connsiteX1" fmla="*/ 4692 w 12463"/>
                <a:gd name="connsiteY1" fmla="*/ 0 h 12419"/>
                <a:gd name="connsiteX2" fmla="*/ 12463 w 12463"/>
                <a:gd name="connsiteY2" fmla="*/ 109 h 12419"/>
                <a:gd name="connsiteX3" fmla="*/ 0 w 12463"/>
                <a:gd name="connsiteY3" fmla="*/ 12419 h 12419"/>
                <a:gd name="connsiteX4" fmla="*/ 0 w 12463"/>
                <a:gd name="connsiteY4" fmla="*/ 4419 h 12419"/>
                <a:gd name="connsiteX0" fmla="*/ 0 w 12463"/>
                <a:gd name="connsiteY0" fmla="*/ 4419 h 12419"/>
                <a:gd name="connsiteX1" fmla="*/ 4692 w 12463"/>
                <a:gd name="connsiteY1" fmla="*/ 0 h 12419"/>
                <a:gd name="connsiteX2" fmla="*/ 12463 w 12463"/>
                <a:gd name="connsiteY2" fmla="*/ 109 h 12419"/>
                <a:gd name="connsiteX3" fmla="*/ 11261 w 12463"/>
                <a:gd name="connsiteY3" fmla="*/ 1300 h 12419"/>
                <a:gd name="connsiteX4" fmla="*/ 0 w 12463"/>
                <a:gd name="connsiteY4" fmla="*/ 12419 h 12419"/>
                <a:gd name="connsiteX5" fmla="*/ 0 w 12463"/>
                <a:gd name="connsiteY5" fmla="*/ 4419 h 12419"/>
                <a:gd name="connsiteX0" fmla="*/ 0 w 12463"/>
                <a:gd name="connsiteY0" fmla="*/ 4419 h 12419"/>
                <a:gd name="connsiteX1" fmla="*/ 4692 w 12463"/>
                <a:gd name="connsiteY1" fmla="*/ 0 h 12419"/>
                <a:gd name="connsiteX2" fmla="*/ 12463 w 12463"/>
                <a:gd name="connsiteY2" fmla="*/ 109 h 12419"/>
                <a:gd name="connsiteX3" fmla="*/ 12405 w 12463"/>
                <a:gd name="connsiteY3" fmla="*/ 1083 h 12419"/>
                <a:gd name="connsiteX4" fmla="*/ 0 w 12463"/>
                <a:gd name="connsiteY4" fmla="*/ 12419 h 12419"/>
                <a:gd name="connsiteX5" fmla="*/ 0 w 12463"/>
                <a:gd name="connsiteY5" fmla="*/ 4419 h 12419"/>
                <a:gd name="connsiteX0" fmla="*/ 0 w 17771"/>
                <a:gd name="connsiteY0" fmla="*/ 7849 h 12419"/>
                <a:gd name="connsiteX1" fmla="*/ 10000 w 17771"/>
                <a:gd name="connsiteY1" fmla="*/ 0 h 12419"/>
                <a:gd name="connsiteX2" fmla="*/ 17771 w 17771"/>
                <a:gd name="connsiteY2" fmla="*/ 109 h 12419"/>
                <a:gd name="connsiteX3" fmla="*/ 17713 w 17771"/>
                <a:gd name="connsiteY3" fmla="*/ 1083 h 12419"/>
                <a:gd name="connsiteX4" fmla="*/ 5308 w 17771"/>
                <a:gd name="connsiteY4" fmla="*/ 12419 h 12419"/>
                <a:gd name="connsiteX5" fmla="*/ 0 w 17771"/>
                <a:gd name="connsiteY5" fmla="*/ 7849 h 12419"/>
                <a:gd name="connsiteX0" fmla="*/ 0 w 17771"/>
                <a:gd name="connsiteY0" fmla="*/ 7849 h 21444"/>
                <a:gd name="connsiteX1" fmla="*/ 10000 w 17771"/>
                <a:gd name="connsiteY1" fmla="*/ 0 h 21444"/>
                <a:gd name="connsiteX2" fmla="*/ 17771 w 17771"/>
                <a:gd name="connsiteY2" fmla="*/ 109 h 21444"/>
                <a:gd name="connsiteX3" fmla="*/ 17713 w 17771"/>
                <a:gd name="connsiteY3" fmla="*/ 1083 h 21444"/>
                <a:gd name="connsiteX4" fmla="*/ 10645 w 17771"/>
                <a:gd name="connsiteY4" fmla="*/ 21444 h 21444"/>
                <a:gd name="connsiteX5" fmla="*/ 0 w 17771"/>
                <a:gd name="connsiteY5" fmla="*/ 7849 h 21444"/>
                <a:gd name="connsiteX0" fmla="*/ 0 w 17771"/>
                <a:gd name="connsiteY0" fmla="*/ 7849 h 21444"/>
                <a:gd name="connsiteX1" fmla="*/ 10000 w 17771"/>
                <a:gd name="connsiteY1" fmla="*/ 0 h 21444"/>
                <a:gd name="connsiteX2" fmla="*/ 17771 w 17771"/>
                <a:gd name="connsiteY2" fmla="*/ 109 h 21444"/>
                <a:gd name="connsiteX3" fmla="*/ 17713 w 17771"/>
                <a:gd name="connsiteY3" fmla="*/ 1083 h 21444"/>
                <a:gd name="connsiteX4" fmla="*/ 11906 w 17771"/>
                <a:gd name="connsiteY4" fmla="*/ 17726 h 21444"/>
                <a:gd name="connsiteX5" fmla="*/ 10645 w 17771"/>
                <a:gd name="connsiteY5" fmla="*/ 21444 h 21444"/>
                <a:gd name="connsiteX6" fmla="*/ 0 w 17771"/>
                <a:gd name="connsiteY6" fmla="*/ 7849 h 21444"/>
                <a:gd name="connsiteX0" fmla="*/ 0 w 17771"/>
                <a:gd name="connsiteY0" fmla="*/ 7849 h 21444"/>
                <a:gd name="connsiteX1" fmla="*/ 10000 w 17771"/>
                <a:gd name="connsiteY1" fmla="*/ 0 h 21444"/>
                <a:gd name="connsiteX2" fmla="*/ 17771 w 17771"/>
                <a:gd name="connsiteY2" fmla="*/ 109 h 21444"/>
                <a:gd name="connsiteX3" fmla="*/ 17713 w 17771"/>
                <a:gd name="connsiteY3" fmla="*/ 1083 h 21444"/>
                <a:gd name="connsiteX4" fmla="*/ 12463 w 17771"/>
                <a:gd name="connsiteY4" fmla="*/ 21192 h 21444"/>
                <a:gd name="connsiteX5" fmla="*/ 10645 w 17771"/>
                <a:gd name="connsiteY5" fmla="*/ 21444 h 21444"/>
                <a:gd name="connsiteX6" fmla="*/ 0 w 17771"/>
                <a:gd name="connsiteY6" fmla="*/ 7849 h 21444"/>
                <a:gd name="connsiteX0" fmla="*/ 0 w 17771"/>
                <a:gd name="connsiteY0" fmla="*/ 7849 h 21192"/>
                <a:gd name="connsiteX1" fmla="*/ 10000 w 17771"/>
                <a:gd name="connsiteY1" fmla="*/ 0 h 21192"/>
                <a:gd name="connsiteX2" fmla="*/ 17771 w 17771"/>
                <a:gd name="connsiteY2" fmla="*/ 109 h 21192"/>
                <a:gd name="connsiteX3" fmla="*/ 17713 w 17771"/>
                <a:gd name="connsiteY3" fmla="*/ 1083 h 21192"/>
                <a:gd name="connsiteX4" fmla="*/ 12463 w 17771"/>
                <a:gd name="connsiteY4" fmla="*/ 21192 h 21192"/>
                <a:gd name="connsiteX5" fmla="*/ 10469 w 17771"/>
                <a:gd name="connsiteY5" fmla="*/ 21191 h 21192"/>
                <a:gd name="connsiteX6" fmla="*/ 0 w 17771"/>
                <a:gd name="connsiteY6" fmla="*/ 7849 h 21192"/>
                <a:gd name="connsiteX0" fmla="*/ 0 w 17771"/>
                <a:gd name="connsiteY0" fmla="*/ 7849 h 21192"/>
                <a:gd name="connsiteX1" fmla="*/ 10000 w 17771"/>
                <a:gd name="connsiteY1" fmla="*/ 0 h 21192"/>
                <a:gd name="connsiteX2" fmla="*/ 17771 w 17771"/>
                <a:gd name="connsiteY2" fmla="*/ 109 h 21192"/>
                <a:gd name="connsiteX3" fmla="*/ 17684 w 17771"/>
                <a:gd name="connsiteY3" fmla="*/ 11227 h 21192"/>
                <a:gd name="connsiteX4" fmla="*/ 12463 w 17771"/>
                <a:gd name="connsiteY4" fmla="*/ 21192 h 21192"/>
                <a:gd name="connsiteX5" fmla="*/ 10469 w 17771"/>
                <a:gd name="connsiteY5" fmla="*/ 21191 h 21192"/>
                <a:gd name="connsiteX6" fmla="*/ 0 w 17771"/>
                <a:gd name="connsiteY6" fmla="*/ 7849 h 21192"/>
                <a:gd name="connsiteX0" fmla="*/ 0 w 17712"/>
                <a:gd name="connsiteY0" fmla="*/ 8174 h 21192"/>
                <a:gd name="connsiteX1" fmla="*/ 9941 w 17712"/>
                <a:gd name="connsiteY1" fmla="*/ 0 h 21192"/>
                <a:gd name="connsiteX2" fmla="*/ 17712 w 17712"/>
                <a:gd name="connsiteY2" fmla="*/ 109 h 21192"/>
                <a:gd name="connsiteX3" fmla="*/ 17625 w 17712"/>
                <a:gd name="connsiteY3" fmla="*/ 11227 h 21192"/>
                <a:gd name="connsiteX4" fmla="*/ 12404 w 17712"/>
                <a:gd name="connsiteY4" fmla="*/ 21192 h 21192"/>
                <a:gd name="connsiteX5" fmla="*/ 10410 w 17712"/>
                <a:gd name="connsiteY5" fmla="*/ 21191 h 21192"/>
                <a:gd name="connsiteX6" fmla="*/ 0 w 17712"/>
                <a:gd name="connsiteY6" fmla="*/ 8174 h 21192"/>
                <a:gd name="connsiteX0" fmla="*/ 0 w 17712"/>
                <a:gd name="connsiteY0" fmla="*/ 8174 h 21192"/>
                <a:gd name="connsiteX1" fmla="*/ 394 w 17712"/>
                <a:gd name="connsiteY1" fmla="*/ 7814 h 21192"/>
                <a:gd name="connsiteX2" fmla="*/ 9941 w 17712"/>
                <a:gd name="connsiteY2" fmla="*/ 0 h 21192"/>
                <a:gd name="connsiteX3" fmla="*/ 17712 w 17712"/>
                <a:gd name="connsiteY3" fmla="*/ 109 h 21192"/>
                <a:gd name="connsiteX4" fmla="*/ 17625 w 17712"/>
                <a:gd name="connsiteY4" fmla="*/ 11227 h 21192"/>
                <a:gd name="connsiteX5" fmla="*/ 12404 w 17712"/>
                <a:gd name="connsiteY5" fmla="*/ 21192 h 21192"/>
                <a:gd name="connsiteX6" fmla="*/ 10410 w 17712"/>
                <a:gd name="connsiteY6" fmla="*/ 21191 h 21192"/>
                <a:gd name="connsiteX7" fmla="*/ 0 w 17712"/>
                <a:gd name="connsiteY7" fmla="*/ 8174 h 21192"/>
                <a:gd name="connsiteX0" fmla="*/ 0 w 17712"/>
                <a:gd name="connsiteY0" fmla="*/ 8174 h 21192"/>
                <a:gd name="connsiteX1" fmla="*/ 211 w 17712"/>
                <a:gd name="connsiteY1" fmla="*/ 7708 h 21192"/>
                <a:gd name="connsiteX2" fmla="*/ 9941 w 17712"/>
                <a:gd name="connsiteY2" fmla="*/ 0 h 21192"/>
                <a:gd name="connsiteX3" fmla="*/ 17712 w 17712"/>
                <a:gd name="connsiteY3" fmla="*/ 109 h 21192"/>
                <a:gd name="connsiteX4" fmla="*/ 17625 w 17712"/>
                <a:gd name="connsiteY4" fmla="*/ 11227 h 21192"/>
                <a:gd name="connsiteX5" fmla="*/ 12404 w 17712"/>
                <a:gd name="connsiteY5" fmla="*/ 21192 h 21192"/>
                <a:gd name="connsiteX6" fmla="*/ 10410 w 17712"/>
                <a:gd name="connsiteY6" fmla="*/ 21191 h 21192"/>
                <a:gd name="connsiteX7" fmla="*/ 0 w 17712"/>
                <a:gd name="connsiteY7" fmla="*/ 8174 h 21192"/>
                <a:gd name="connsiteX0" fmla="*/ 7 w 17719"/>
                <a:gd name="connsiteY0" fmla="*/ 8174 h 21192"/>
                <a:gd name="connsiteX1" fmla="*/ 218 w 17719"/>
                <a:gd name="connsiteY1" fmla="*/ 7708 h 21192"/>
                <a:gd name="connsiteX2" fmla="*/ 9948 w 17719"/>
                <a:gd name="connsiteY2" fmla="*/ 0 h 21192"/>
                <a:gd name="connsiteX3" fmla="*/ 17719 w 17719"/>
                <a:gd name="connsiteY3" fmla="*/ 109 h 21192"/>
                <a:gd name="connsiteX4" fmla="*/ 17632 w 17719"/>
                <a:gd name="connsiteY4" fmla="*/ 11227 h 21192"/>
                <a:gd name="connsiteX5" fmla="*/ 12411 w 17719"/>
                <a:gd name="connsiteY5" fmla="*/ 21192 h 21192"/>
                <a:gd name="connsiteX6" fmla="*/ 10417 w 17719"/>
                <a:gd name="connsiteY6" fmla="*/ 21191 h 21192"/>
                <a:gd name="connsiteX7" fmla="*/ 7 w 17719"/>
                <a:gd name="connsiteY7" fmla="*/ 8174 h 21192"/>
                <a:gd name="connsiteX0" fmla="*/ 51 w 17763"/>
                <a:gd name="connsiteY0" fmla="*/ 8174 h 21192"/>
                <a:gd name="connsiteX1" fmla="*/ 262 w 17763"/>
                <a:gd name="connsiteY1" fmla="*/ 7708 h 21192"/>
                <a:gd name="connsiteX2" fmla="*/ 9992 w 17763"/>
                <a:gd name="connsiteY2" fmla="*/ 0 h 21192"/>
                <a:gd name="connsiteX3" fmla="*/ 17763 w 17763"/>
                <a:gd name="connsiteY3" fmla="*/ 109 h 21192"/>
                <a:gd name="connsiteX4" fmla="*/ 17676 w 17763"/>
                <a:gd name="connsiteY4" fmla="*/ 11227 h 21192"/>
                <a:gd name="connsiteX5" fmla="*/ 12455 w 17763"/>
                <a:gd name="connsiteY5" fmla="*/ 21192 h 21192"/>
                <a:gd name="connsiteX6" fmla="*/ 10461 w 17763"/>
                <a:gd name="connsiteY6" fmla="*/ 21191 h 21192"/>
                <a:gd name="connsiteX7" fmla="*/ 51 w 17763"/>
                <a:gd name="connsiteY7" fmla="*/ 8174 h 21192"/>
                <a:gd name="connsiteX0" fmla="*/ 104 w 17713"/>
                <a:gd name="connsiteY0" fmla="*/ 8301 h 21192"/>
                <a:gd name="connsiteX1" fmla="*/ 212 w 17713"/>
                <a:gd name="connsiteY1" fmla="*/ 7708 h 21192"/>
                <a:gd name="connsiteX2" fmla="*/ 9942 w 17713"/>
                <a:gd name="connsiteY2" fmla="*/ 0 h 21192"/>
                <a:gd name="connsiteX3" fmla="*/ 17713 w 17713"/>
                <a:gd name="connsiteY3" fmla="*/ 109 h 21192"/>
                <a:gd name="connsiteX4" fmla="*/ 17626 w 17713"/>
                <a:gd name="connsiteY4" fmla="*/ 11227 h 21192"/>
                <a:gd name="connsiteX5" fmla="*/ 12405 w 17713"/>
                <a:gd name="connsiteY5" fmla="*/ 21192 h 21192"/>
                <a:gd name="connsiteX6" fmla="*/ 10411 w 17713"/>
                <a:gd name="connsiteY6" fmla="*/ 21191 h 21192"/>
                <a:gd name="connsiteX7" fmla="*/ 104 w 17713"/>
                <a:gd name="connsiteY7" fmla="*/ 8301 h 21192"/>
                <a:gd name="connsiteX0" fmla="*/ 136 w 17745"/>
                <a:gd name="connsiteY0" fmla="*/ 8301 h 21192"/>
                <a:gd name="connsiteX1" fmla="*/ 244 w 17745"/>
                <a:gd name="connsiteY1" fmla="*/ 7708 h 21192"/>
                <a:gd name="connsiteX2" fmla="*/ 9974 w 17745"/>
                <a:gd name="connsiteY2" fmla="*/ 0 h 21192"/>
                <a:gd name="connsiteX3" fmla="*/ 17745 w 17745"/>
                <a:gd name="connsiteY3" fmla="*/ 109 h 21192"/>
                <a:gd name="connsiteX4" fmla="*/ 17658 w 17745"/>
                <a:gd name="connsiteY4" fmla="*/ 11227 h 21192"/>
                <a:gd name="connsiteX5" fmla="*/ 12437 w 17745"/>
                <a:gd name="connsiteY5" fmla="*/ 21192 h 21192"/>
                <a:gd name="connsiteX6" fmla="*/ 10443 w 17745"/>
                <a:gd name="connsiteY6" fmla="*/ 21191 h 21192"/>
                <a:gd name="connsiteX7" fmla="*/ 136 w 17745"/>
                <a:gd name="connsiteY7" fmla="*/ 8301 h 21192"/>
                <a:gd name="connsiteX0" fmla="*/ 136 w 17745"/>
                <a:gd name="connsiteY0" fmla="*/ 8301 h 21192"/>
                <a:gd name="connsiteX1" fmla="*/ 244 w 17745"/>
                <a:gd name="connsiteY1" fmla="*/ 7708 h 21192"/>
                <a:gd name="connsiteX2" fmla="*/ 9974 w 17745"/>
                <a:gd name="connsiteY2" fmla="*/ 0 h 21192"/>
                <a:gd name="connsiteX3" fmla="*/ 17745 w 17745"/>
                <a:gd name="connsiteY3" fmla="*/ 109 h 21192"/>
                <a:gd name="connsiteX4" fmla="*/ 17658 w 17745"/>
                <a:gd name="connsiteY4" fmla="*/ 11227 h 21192"/>
                <a:gd name="connsiteX5" fmla="*/ 12437 w 17745"/>
                <a:gd name="connsiteY5" fmla="*/ 21192 h 21192"/>
                <a:gd name="connsiteX6" fmla="*/ 10372 w 17745"/>
                <a:gd name="connsiteY6" fmla="*/ 21191 h 21192"/>
                <a:gd name="connsiteX7" fmla="*/ 136 w 17745"/>
                <a:gd name="connsiteY7" fmla="*/ 8301 h 21192"/>
                <a:gd name="connsiteX0" fmla="*/ 136 w 17745"/>
                <a:gd name="connsiteY0" fmla="*/ 8301 h 21192"/>
                <a:gd name="connsiteX1" fmla="*/ 244 w 17745"/>
                <a:gd name="connsiteY1" fmla="*/ 7708 h 21192"/>
                <a:gd name="connsiteX2" fmla="*/ 9974 w 17745"/>
                <a:gd name="connsiteY2" fmla="*/ 0 h 21192"/>
                <a:gd name="connsiteX3" fmla="*/ 17745 w 17745"/>
                <a:gd name="connsiteY3" fmla="*/ 109 h 21192"/>
                <a:gd name="connsiteX4" fmla="*/ 17595 w 17745"/>
                <a:gd name="connsiteY4" fmla="*/ 11549 h 21192"/>
                <a:gd name="connsiteX5" fmla="*/ 12437 w 17745"/>
                <a:gd name="connsiteY5" fmla="*/ 21192 h 21192"/>
                <a:gd name="connsiteX6" fmla="*/ 10372 w 17745"/>
                <a:gd name="connsiteY6" fmla="*/ 21191 h 21192"/>
                <a:gd name="connsiteX7" fmla="*/ 136 w 17745"/>
                <a:gd name="connsiteY7" fmla="*/ 8301 h 21192"/>
                <a:gd name="connsiteX0" fmla="*/ 136 w 17600"/>
                <a:gd name="connsiteY0" fmla="*/ 8301 h 21192"/>
                <a:gd name="connsiteX1" fmla="*/ 244 w 17600"/>
                <a:gd name="connsiteY1" fmla="*/ 7708 h 21192"/>
                <a:gd name="connsiteX2" fmla="*/ 9974 w 17600"/>
                <a:gd name="connsiteY2" fmla="*/ 0 h 21192"/>
                <a:gd name="connsiteX3" fmla="*/ 17595 w 17600"/>
                <a:gd name="connsiteY3" fmla="*/ 128 h 21192"/>
                <a:gd name="connsiteX4" fmla="*/ 17595 w 17600"/>
                <a:gd name="connsiteY4" fmla="*/ 11549 h 21192"/>
                <a:gd name="connsiteX5" fmla="*/ 12437 w 17600"/>
                <a:gd name="connsiteY5" fmla="*/ 21192 h 21192"/>
                <a:gd name="connsiteX6" fmla="*/ 10372 w 17600"/>
                <a:gd name="connsiteY6" fmla="*/ 21191 h 21192"/>
                <a:gd name="connsiteX7" fmla="*/ 136 w 17600"/>
                <a:gd name="connsiteY7" fmla="*/ 8301 h 21192"/>
                <a:gd name="connsiteX0" fmla="*/ 136 w 17596"/>
                <a:gd name="connsiteY0" fmla="*/ 8301 h 21192"/>
                <a:gd name="connsiteX1" fmla="*/ 244 w 17596"/>
                <a:gd name="connsiteY1" fmla="*/ 7708 h 21192"/>
                <a:gd name="connsiteX2" fmla="*/ 9974 w 17596"/>
                <a:gd name="connsiteY2" fmla="*/ 0 h 21192"/>
                <a:gd name="connsiteX3" fmla="*/ 17445 w 17596"/>
                <a:gd name="connsiteY3" fmla="*/ 206 h 21192"/>
                <a:gd name="connsiteX4" fmla="*/ 17595 w 17596"/>
                <a:gd name="connsiteY4" fmla="*/ 11549 h 21192"/>
                <a:gd name="connsiteX5" fmla="*/ 12437 w 17596"/>
                <a:gd name="connsiteY5" fmla="*/ 21192 h 21192"/>
                <a:gd name="connsiteX6" fmla="*/ 10372 w 17596"/>
                <a:gd name="connsiteY6" fmla="*/ 21191 h 21192"/>
                <a:gd name="connsiteX7" fmla="*/ 136 w 17596"/>
                <a:gd name="connsiteY7" fmla="*/ 8301 h 21192"/>
                <a:gd name="connsiteX0" fmla="*/ 136 w 17611"/>
                <a:gd name="connsiteY0" fmla="*/ 8301 h 21192"/>
                <a:gd name="connsiteX1" fmla="*/ 244 w 17611"/>
                <a:gd name="connsiteY1" fmla="*/ 7708 h 21192"/>
                <a:gd name="connsiteX2" fmla="*/ 9974 w 17611"/>
                <a:gd name="connsiteY2" fmla="*/ 0 h 21192"/>
                <a:gd name="connsiteX3" fmla="*/ 17611 w 17611"/>
                <a:gd name="connsiteY3" fmla="*/ 128 h 21192"/>
                <a:gd name="connsiteX4" fmla="*/ 17595 w 17611"/>
                <a:gd name="connsiteY4" fmla="*/ 11549 h 21192"/>
                <a:gd name="connsiteX5" fmla="*/ 12437 w 17611"/>
                <a:gd name="connsiteY5" fmla="*/ 21192 h 21192"/>
                <a:gd name="connsiteX6" fmla="*/ 10372 w 17611"/>
                <a:gd name="connsiteY6" fmla="*/ 21191 h 21192"/>
                <a:gd name="connsiteX7" fmla="*/ 136 w 17611"/>
                <a:gd name="connsiteY7" fmla="*/ 8301 h 21192"/>
                <a:gd name="connsiteX0" fmla="*/ 136 w 17611"/>
                <a:gd name="connsiteY0" fmla="*/ 8204 h 21095"/>
                <a:gd name="connsiteX1" fmla="*/ 244 w 17611"/>
                <a:gd name="connsiteY1" fmla="*/ 7611 h 21095"/>
                <a:gd name="connsiteX2" fmla="*/ 9855 w 17611"/>
                <a:gd name="connsiteY2" fmla="*/ 0 h 21095"/>
                <a:gd name="connsiteX3" fmla="*/ 17611 w 17611"/>
                <a:gd name="connsiteY3" fmla="*/ 31 h 21095"/>
                <a:gd name="connsiteX4" fmla="*/ 17595 w 17611"/>
                <a:gd name="connsiteY4" fmla="*/ 11452 h 21095"/>
                <a:gd name="connsiteX5" fmla="*/ 12437 w 17611"/>
                <a:gd name="connsiteY5" fmla="*/ 21095 h 21095"/>
                <a:gd name="connsiteX6" fmla="*/ 10372 w 17611"/>
                <a:gd name="connsiteY6" fmla="*/ 21094 h 21095"/>
                <a:gd name="connsiteX7" fmla="*/ 136 w 17611"/>
                <a:gd name="connsiteY7" fmla="*/ 8204 h 21095"/>
                <a:gd name="connsiteX0" fmla="*/ 136 w 17600"/>
                <a:gd name="connsiteY0" fmla="*/ 8204 h 21095"/>
                <a:gd name="connsiteX1" fmla="*/ 244 w 17600"/>
                <a:gd name="connsiteY1" fmla="*/ 7611 h 21095"/>
                <a:gd name="connsiteX2" fmla="*/ 9855 w 17600"/>
                <a:gd name="connsiteY2" fmla="*/ 0 h 21095"/>
                <a:gd name="connsiteX3" fmla="*/ 17595 w 17600"/>
                <a:gd name="connsiteY3" fmla="*/ 21 h 21095"/>
                <a:gd name="connsiteX4" fmla="*/ 17595 w 17600"/>
                <a:gd name="connsiteY4" fmla="*/ 11452 h 21095"/>
                <a:gd name="connsiteX5" fmla="*/ 12437 w 17600"/>
                <a:gd name="connsiteY5" fmla="*/ 21095 h 21095"/>
                <a:gd name="connsiteX6" fmla="*/ 10372 w 17600"/>
                <a:gd name="connsiteY6" fmla="*/ 21094 h 21095"/>
                <a:gd name="connsiteX7" fmla="*/ 136 w 17600"/>
                <a:gd name="connsiteY7" fmla="*/ 8204 h 21095"/>
                <a:gd name="connsiteX0" fmla="*/ 136 w 17610"/>
                <a:gd name="connsiteY0" fmla="*/ 8204 h 21095"/>
                <a:gd name="connsiteX1" fmla="*/ 244 w 17610"/>
                <a:gd name="connsiteY1" fmla="*/ 7611 h 21095"/>
                <a:gd name="connsiteX2" fmla="*/ 9855 w 17610"/>
                <a:gd name="connsiteY2" fmla="*/ 0 h 21095"/>
                <a:gd name="connsiteX3" fmla="*/ 17595 w 17610"/>
                <a:gd name="connsiteY3" fmla="*/ 21 h 21095"/>
                <a:gd name="connsiteX4" fmla="*/ 17595 w 17610"/>
                <a:gd name="connsiteY4" fmla="*/ 11452 h 21095"/>
                <a:gd name="connsiteX5" fmla="*/ 12437 w 17610"/>
                <a:gd name="connsiteY5" fmla="*/ 21095 h 21095"/>
                <a:gd name="connsiteX6" fmla="*/ 10372 w 17610"/>
                <a:gd name="connsiteY6" fmla="*/ 21094 h 21095"/>
                <a:gd name="connsiteX7" fmla="*/ 136 w 17610"/>
                <a:gd name="connsiteY7" fmla="*/ 8204 h 21095"/>
                <a:gd name="connsiteX0" fmla="*/ 136 w 17601"/>
                <a:gd name="connsiteY0" fmla="*/ 8204 h 21095"/>
                <a:gd name="connsiteX1" fmla="*/ 244 w 17601"/>
                <a:gd name="connsiteY1" fmla="*/ 7611 h 21095"/>
                <a:gd name="connsiteX2" fmla="*/ 9855 w 17601"/>
                <a:gd name="connsiteY2" fmla="*/ 0 h 21095"/>
                <a:gd name="connsiteX3" fmla="*/ 17595 w 17601"/>
                <a:gd name="connsiteY3" fmla="*/ 21 h 21095"/>
                <a:gd name="connsiteX4" fmla="*/ 17595 w 17601"/>
                <a:gd name="connsiteY4" fmla="*/ 11452 h 21095"/>
                <a:gd name="connsiteX5" fmla="*/ 12437 w 17601"/>
                <a:gd name="connsiteY5" fmla="*/ 21095 h 21095"/>
                <a:gd name="connsiteX6" fmla="*/ 10372 w 17601"/>
                <a:gd name="connsiteY6" fmla="*/ 21094 h 21095"/>
                <a:gd name="connsiteX7" fmla="*/ 136 w 17601"/>
                <a:gd name="connsiteY7" fmla="*/ 8204 h 21095"/>
                <a:gd name="connsiteX0" fmla="*/ 136 w 17610"/>
                <a:gd name="connsiteY0" fmla="*/ 8204 h 21095"/>
                <a:gd name="connsiteX1" fmla="*/ 244 w 17610"/>
                <a:gd name="connsiteY1" fmla="*/ 7611 h 21095"/>
                <a:gd name="connsiteX2" fmla="*/ 9855 w 17610"/>
                <a:gd name="connsiteY2" fmla="*/ 0 h 21095"/>
                <a:gd name="connsiteX3" fmla="*/ 17595 w 17610"/>
                <a:gd name="connsiteY3" fmla="*/ 21 h 21095"/>
                <a:gd name="connsiteX4" fmla="*/ 17595 w 17610"/>
                <a:gd name="connsiteY4" fmla="*/ 11452 h 21095"/>
                <a:gd name="connsiteX5" fmla="*/ 12437 w 17610"/>
                <a:gd name="connsiteY5" fmla="*/ 21095 h 21095"/>
                <a:gd name="connsiteX6" fmla="*/ 10372 w 17610"/>
                <a:gd name="connsiteY6" fmla="*/ 21094 h 21095"/>
                <a:gd name="connsiteX7" fmla="*/ 136 w 17610"/>
                <a:gd name="connsiteY7" fmla="*/ 8204 h 21095"/>
                <a:gd name="connsiteX0" fmla="*/ 136 w 17620"/>
                <a:gd name="connsiteY0" fmla="*/ 8204 h 21095"/>
                <a:gd name="connsiteX1" fmla="*/ 244 w 17620"/>
                <a:gd name="connsiteY1" fmla="*/ 7611 h 21095"/>
                <a:gd name="connsiteX2" fmla="*/ 9855 w 17620"/>
                <a:gd name="connsiteY2" fmla="*/ 0 h 21095"/>
                <a:gd name="connsiteX3" fmla="*/ 17611 w 17620"/>
                <a:gd name="connsiteY3" fmla="*/ 11 h 21095"/>
                <a:gd name="connsiteX4" fmla="*/ 17595 w 17620"/>
                <a:gd name="connsiteY4" fmla="*/ 11452 h 21095"/>
                <a:gd name="connsiteX5" fmla="*/ 12437 w 17620"/>
                <a:gd name="connsiteY5" fmla="*/ 21095 h 21095"/>
                <a:gd name="connsiteX6" fmla="*/ 10372 w 17620"/>
                <a:gd name="connsiteY6" fmla="*/ 21094 h 21095"/>
                <a:gd name="connsiteX7" fmla="*/ 136 w 17620"/>
                <a:gd name="connsiteY7" fmla="*/ 8204 h 21095"/>
                <a:gd name="connsiteX0" fmla="*/ 136 w 17620"/>
                <a:gd name="connsiteY0" fmla="*/ 8204 h 21094"/>
                <a:gd name="connsiteX1" fmla="*/ 244 w 17620"/>
                <a:gd name="connsiteY1" fmla="*/ 7611 h 21094"/>
                <a:gd name="connsiteX2" fmla="*/ 9855 w 17620"/>
                <a:gd name="connsiteY2" fmla="*/ 0 h 21094"/>
                <a:gd name="connsiteX3" fmla="*/ 17611 w 17620"/>
                <a:gd name="connsiteY3" fmla="*/ 11 h 21094"/>
                <a:gd name="connsiteX4" fmla="*/ 17595 w 17620"/>
                <a:gd name="connsiteY4" fmla="*/ 11452 h 21094"/>
                <a:gd name="connsiteX5" fmla="*/ 12413 w 17620"/>
                <a:gd name="connsiteY5" fmla="*/ 21056 h 21094"/>
                <a:gd name="connsiteX6" fmla="*/ 10372 w 17620"/>
                <a:gd name="connsiteY6" fmla="*/ 21094 h 21094"/>
                <a:gd name="connsiteX7" fmla="*/ 136 w 17620"/>
                <a:gd name="connsiteY7" fmla="*/ 8204 h 21094"/>
                <a:gd name="connsiteX0" fmla="*/ 136 w 17620"/>
                <a:gd name="connsiteY0" fmla="*/ 8204 h 21056"/>
                <a:gd name="connsiteX1" fmla="*/ 244 w 17620"/>
                <a:gd name="connsiteY1" fmla="*/ 7611 h 21056"/>
                <a:gd name="connsiteX2" fmla="*/ 9855 w 17620"/>
                <a:gd name="connsiteY2" fmla="*/ 0 h 21056"/>
                <a:gd name="connsiteX3" fmla="*/ 17611 w 17620"/>
                <a:gd name="connsiteY3" fmla="*/ 11 h 21056"/>
                <a:gd name="connsiteX4" fmla="*/ 17595 w 17620"/>
                <a:gd name="connsiteY4" fmla="*/ 11452 h 21056"/>
                <a:gd name="connsiteX5" fmla="*/ 12413 w 17620"/>
                <a:gd name="connsiteY5" fmla="*/ 21056 h 21056"/>
                <a:gd name="connsiteX6" fmla="*/ 10388 w 17620"/>
                <a:gd name="connsiteY6" fmla="*/ 21055 h 21056"/>
                <a:gd name="connsiteX7" fmla="*/ 136 w 17620"/>
                <a:gd name="connsiteY7" fmla="*/ 8204 h 21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620" h="21056">
                  <a:moveTo>
                    <a:pt x="136" y="8204"/>
                  </a:moveTo>
                  <a:cubicBezTo>
                    <a:pt x="0" y="7971"/>
                    <a:pt x="-128" y="7925"/>
                    <a:pt x="244" y="7611"/>
                  </a:cubicBezTo>
                  <a:lnTo>
                    <a:pt x="9855" y="0"/>
                  </a:lnTo>
                  <a:lnTo>
                    <a:pt x="17611" y="11"/>
                  </a:lnTo>
                  <a:cubicBezTo>
                    <a:pt x="17632" y="355"/>
                    <a:pt x="17614" y="11127"/>
                    <a:pt x="17595" y="11452"/>
                  </a:cubicBezTo>
                  <a:lnTo>
                    <a:pt x="12413" y="21056"/>
                  </a:lnTo>
                  <a:lnTo>
                    <a:pt x="10388" y="21055"/>
                  </a:lnTo>
                  <a:lnTo>
                    <a:pt x="136" y="8204"/>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Manual Input 6">
              <a:extLst>
                <a:ext uri="{FF2B5EF4-FFF2-40B4-BE49-F238E27FC236}">
                  <a16:creationId xmlns:a16="http://schemas.microsoft.com/office/drawing/2014/main" id="{D16E2F02-F7C4-AD42-ABF1-F08126318039}"/>
                </a:ext>
              </a:extLst>
            </p:cNvPr>
            <p:cNvSpPr/>
            <p:nvPr userDrawn="1"/>
          </p:nvSpPr>
          <p:spPr>
            <a:xfrm>
              <a:off x="5106938" y="-11628"/>
              <a:ext cx="7085532" cy="6870279"/>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600 w 10000"/>
                <a:gd name="connsiteY0" fmla="*/ 0 h 10951"/>
                <a:gd name="connsiteX1" fmla="*/ 10000 w 10000"/>
                <a:gd name="connsiteY1" fmla="*/ 951 h 10951"/>
                <a:gd name="connsiteX2" fmla="*/ 10000 w 10000"/>
                <a:gd name="connsiteY2" fmla="*/ 10951 h 10951"/>
                <a:gd name="connsiteX3" fmla="*/ 0 w 10000"/>
                <a:gd name="connsiteY3" fmla="*/ 10951 h 10951"/>
                <a:gd name="connsiteX4" fmla="*/ 600 w 10000"/>
                <a:gd name="connsiteY4" fmla="*/ 0 h 10951"/>
                <a:gd name="connsiteX0" fmla="*/ 600 w 10933"/>
                <a:gd name="connsiteY0" fmla="*/ 0 h 10951"/>
                <a:gd name="connsiteX1" fmla="*/ 10933 w 10933"/>
                <a:gd name="connsiteY1" fmla="*/ 3694 h 10951"/>
                <a:gd name="connsiteX2" fmla="*/ 10000 w 10933"/>
                <a:gd name="connsiteY2" fmla="*/ 10951 h 10951"/>
                <a:gd name="connsiteX3" fmla="*/ 0 w 10933"/>
                <a:gd name="connsiteY3" fmla="*/ 10951 h 10951"/>
                <a:gd name="connsiteX4" fmla="*/ 600 w 10933"/>
                <a:gd name="connsiteY4" fmla="*/ 0 h 10951"/>
                <a:gd name="connsiteX0" fmla="*/ 600 w 20533"/>
                <a:gd name="connsiteY0" fmla="*/ 0 h 10951"/>
                <a:gd name="connsiteX1" fmla="*/ 20533 w 20533"/>
                <a:gd name="connsiteY1" fmla="*/ 7132 h 10951"/>
                <a:gd name="connsiteX2" fmla="*/ 10000 w 20533"/>
                <a:gd name="connsiteY2" fmla="*/ 10951 h 10951"/>
                <a:gd name="connsiteX3" fmla="*/ 0 w 20533"/>
                <a:gd name="connsiteY3" fmla="*/ 10951 h 10951"/>
                <a:gd name="connsiteX4" fmla="*/ 600 w 20533"/>
                <a:gd name="connsiteY4" fmla="*/ 0 h 10951"/>
                <a:gd name="connsiteX0" fmla="*/ 600 w 20533"/>
                <a:gd name="connsiteY0" fmla="*/ 0 h 20569"/>
                <a:gd name="connsiteX1" fmla="*/ 20533 w 20533"/>
                <a:gd name="connsiteY1" fmla="*/ 7132 h 20569"/>
                <a:gd name="connsiteX2" fmla="*/ 13100 w 20533"/>
                <a:gd name="connsiteY2" fmla="*/ 20569 h 20569"/>
                <a:gd name="connsiteX3" fmla="*/ 0 w 20533"/>
                <a:gd name="connsiteY3" fmla="*/ 10951 h 20569"/>
                <a:gd name="connsiteX4" fmla="*/ 600 w 20533"/>
                <a:gd name="connsiteY4" fmla="*/ 0 h 20569"/>
                <a:gd name="connsiteX0" fmla="*/ 600 w 20533"/>
                <a:gd name="connsiteY0" fmla="*/ 0 h 20569"/>
                <a:gd name="connsiteX1" fmla="*/ 20533 w 20533"/>
                <a:gd name="connsiteY1" fmla="*/ 7132 h 20569"/>
                <a:gd name="connsiteX2" fmla="*/ 19400 w 20533"/>
                <a:gd name="connsiteY2" fmla="*/ 9076 h 20569"/>
                <a:gd name="connsiteX3" fmla="*/ 13100 w 20533"/>
                <a:gd name="connsiteY3" fmla="*/ 20569 h 20569"/>
                <a:gd name="connsiteX4" fmla="*/ 0 w 20533"/>
                <a:gd name="connsiteY4" fmla="*/ 10951 h 20569"/>
                <a:gd name="connsiteX5" fmla="*/ 600 w 20533"/>
                <a:gd name="connsiteY5" fmla="*/ 0 h 20569"/>
                <a:gd name="connsiteX0" fmla="*/ 600 w 20533"/>
                <a:gd name="connsiteY0" fmla="*/ 0 h 20569"/>
                <a:gd name="connsiteX1" fmla="*/ 20533 w 20533"/>
                <a:gd name="connsiteY1" fmla="*/ 7132 h 20569"/>
                <a:gd name="connsiteX2" fmla="*/ 19233 w 20533"/>
                <a:gd name="connsiteY2" fmla="*/ 10847 h 20569"/>
                <a:gd name="connsiteX3" fmla="*/ 13100 w 20533"/>
                <a:gd name="connsiteY3" fmla="*/ 20569 h 20569"/>
                <a:gd name="connsiteX4" fmla="*/ 0 w 20533"/>
                <a:gd name="connsiteY4" fmla="*/ 10951 h 20569"/>
                <a:gd name="connsiteX5" fmla="*/ 600 w 20533"/>
                <a:gd name="connsiteY5" fmla="*/ 0 h 20569"/>
                <a:gd name="connsiteX0" fmla="*/ 600 w 19266"/>
                <a:gd name="connsiteY0" fmla="*/ 0 h 20569"/>
                <a:gd name="connsiteX1" fmla="*/ 19266 w 19266"/>
                <a:gd name="connsiteY1" fmla="*/ 6750 h 20569"/>
                <a:gd name="connsiteX2" fmla="*/ 19233 w 19266"/>
                <a:gd name="connsiteY2" fmla="*/ 10847 h 20569"/>
                <a:gd name="connsiteX3" fmla="*/ 13100 w 19266"/>
                <a:gd name="connsiteY3" fmla="*/ 20569 h 20569"/>
                <a:gd name="connsiteX4" fmla="*/ 0 w 19266"/>
                <a:gd name="connsiteY4" fmla="*/ 10951 h 20569"/>
                <a:gd name="connsiteX5" fmla="*/ 600 w 19266"/>
                <a:gd name="connsiteY5" fmla="*/ 0 h 20569"/>
                <a:gd name="connsiteX0" fmla="*/ 600 w 19234"/>
                <a:gd name="connsiteY0" fmla="*/ 0 h 20569"/>
                <a:gd name="connsiteX1" fmla="*/ 19199 w 19234"/>
                <a:gd name="connsiteY1" fmla="*/ 6646 h 20569"/>
                <a:gd name="connsiteX2" fmla="*/ 19233 w 19234"/>
                <a:gd name="connsiteY2" fmla="*/ 10847 h 20569"/>
                <a:gd name="connsiteX3" fmla="*/ 13100 w 19234"/>
                <a:gd name="connsiteY3" fmla="*/ 20569 h 20569"/>
                <a:gd name="connsiteX4" fmla="*/ 0 w 19234"/>
                <a:gd name="connsiteY4" fmla="*/ 10951 h 20569"/>
                <a:gd name="connsiteX5" fmla="*/ 600 w 19234"/>
                <a:gd name="connsiteY5" fmla="*/ 0 h 20569"/>
                <a:gd name="connsiteX0" fmla="*/ 600 w 19236"/>
                <a:gd name="connsiteY0" fmla="*/ 0 h 20569"/>
                <a:gd name="connsiteX1" fmla="*/ 19232 w 19236"/>
                <a:gd name="connsiteY1" fmla="*/ 6681 h 20569"/>
                <a:gd name="connsiteX2" fmla="*/ 19233 w 19236"/>
                <a:gd name="connsiteY2" fmla="*/ 10847 h 20569"/>
                <a:gd name="connsiteX3" fmla="*/ 13100 w 19236"/>
                <a:gd name="connsiteY3" fmla="*/ 20569 h 20569"/>
                <a:gd name="connsiteX4" fmla="*/ 0 w 19236"/>
                <a:gd name="connsiteY4" fmla="*/ 10951 h 20569"/>
                <a:gd name="connsiteX5" fmla="*/ 600 w 19236"/>
                <a:gd name="connsiteY5" fmla="*/ 0 h 20569"/>
                <a:gd name="connsiteX0" fmla="*/ 600 w 19236"/>
                <a:gd name="connsiteY0" fmla="*/ 0 h 20569"/>
                <a:gd name="connsiteX1" fmla="*/ 19232 w 19236"/>
                <a:gd name="connsiteY1" fmla="*/ 6681 h 20569"/>
                <a:gd name="connsiteX2" fmla="*/ 19233 w 19236"/>
                <a:gd name="connsiteY2" fmla="*/ 10847 h 20569"/>
                <a:gd name="connsiteX3" fmla="*/ 13100 w 19236"/>
                <a:gd name="connsiteY3" fmla="*/ 20569 h 20569"/>
                <a:gd name="connsiteX4" fmla="*/ 9800 w 19236"/>
                <a:gd name="connsiteY4" fmla="*/ 18104 h 20569"/>
                <a:gd name="connsiteX5" fmla="*/ 0 w 19236"/>
                <a:gd name="connsiteY5" fmla="*/ 10951 h 20569"/>
                <a:gd name="connsiteX6" fmla="*/ 600 w 19236"/>
                <a:gd name="connsiteY6" fmla="*/ 0 h 20569"/>
                <a:gd name="connsiteX0" fmla="*/ 600 w 19236"/>
                <a:gd name="connsiteY0" fmla="*/ 0 h 20569"/>
                <a:gd name="connsiteX1" fmla="*/ 19232 w 19236"/>
                <a:gd name="connsiteY1" fmla="*/ 6681 h 20569"/>
                <a:gd name="connsiteX2" fmla="*/ 19233 w 19236"/>
                <a:gd name="connsiteY2" fmla="*/ 10847 h 20569"/>
                <a:gd name="connsiteX3" fmla="*/ 13100 w 19236"/>
                <a:gd name="connsiteY3" fmla="*/ 20569 h 20569"/>
                <a:gd name="connsiteX4" fmla="*/ 11033 w 19236"/>
                <a:gd name="connsiteY4" fmla="*/ 20153 h 20569"/>
                <a:gd name="connsiteX5" fmla="*/ 0 w 19236"/>
                <a:gd name="connsiteY5" fmla="*/ 10951 h 20569"/>
                <a:gd name="connsiteX6" fmla="*/ 600 w 19236"/>
                <a:gd name="connsiteY6" fmla="*/ 0 h 20569"/>
                <a:gd name="connsiteX0" fmla="*/ 600 w 19236"/>
                <a:gd name="connsiteY0" fmla="*/ 0 h 20222"/>
                <a:gd name="connsiteX1" fmla="*/ 19232 w 19236"/>
                <a:gd name="connsiteY1" fmla="*/ 6681 h 20222"/>
                <a:gd name="connsiteX2" fmla="*/ 19233 w 19236"/>
                <a:gd name="connsiteY2" fmla="*/ 10847 h 20222"/>
                <a:gd name="connsiteX3" fmla="*/ 13267 w 19236"/>
                <a:gd name="connsiteY3" fmla="*/ 20222 h 20222"/>
                <a:gd name="connsiteX4" fmla="*/ 11033 w 19236"/>
                <a:gd name="connsiteY4" fmla="*/ 20153 h 20222"/>
                <a:gd name="connsiteX5" fmla="*/ 0 w 19236"/>
                <a:gd name="connsiteY5" fmla="*/ 10951 h 20222"/>
                <a:gd name="connsiteX6" fmla="*/ 600 w 19236"/>
                <a:gd name="connsiteY6" fmla="*/ 0 h 20222"/>
                <a:gd name="connsiteX0" fmla="*/ 600 w 19236"/>
                <a:gd name="connsiteY0" fmla="*/ 0 h 20222"/>
                <a:gd name="connsiteX1" fmla="*/ 19232 w 19236"/>
                <a:gd name="connsiteY1" fmla="*/ 6681 h 20222"/>
                <a:gd name="connsiteX2" fmla="*/ 19233 w 19236"/>
                <a:gd name="connsiteY2" fmla="*/ 10847 h 20222"/>
                <a:gd name="connsiteX3" fmla="*/ 13267 w 19236"/>
                <a:gd name="connsiteY3" fmla="*/ 20222 h 20222"/>
                <a:gd name="connsiteX4" fmla="*/ 11433 w 19236"/>
                <a:gd name="connsiteY4" fmla="*/ 20153 h 20222"/>
                <a:gd name="connsiteX5" fmla="*/ 0 w 19236"/>
                <a:gd name="connsiteY5" fmla="*/ 10951 h 20222"/>
                <a:gd name="connsiteX6" fmla="*/ 600 w 19236"/>
                <a:gd name="connsiteY6" fmla="*/ 0 h 20222"/>
                <a:gd name="connsiteX0" fmla="*/ 600 w 19236"/>
                <a:gd name="connsiteY0" fmla="*/ 0 h 20222"/>
                <a:gd name="connsiteX1" fmla="*/ 19232 w 19236"/>
                <a:gd name="connsiteY1" fmla="*/ 6681 h 20222"/>
                <a:gd name="connsiteX2" fmla="*/ 19233 w 19236"/>
                <a:gd name="connsiteY2" fmla="*/ 10847 h 20222"/>
                <a:gd name="connsiteX3" fmla="*/ 13267 w 19236"/>
                <a:gd name="connsiteY3" fmla="*/ 20222 h 20222"/>
                <a:gd name="connsiteX4" fmla="*/ 11133 w 19236"/>
                <a:gd name="connsiteY4" fmla="*/ 20222 h 20222"/>
                <a:gd name="connsiteX5" fmla="*/ 0 w 19236"/>
                <a:gd name="connsiteY5" fmla="*/ 10951 h 20222"/>
                <a:gd name="connsiteX6" fmla="*/ 600 w 19236"/>
                <a:gd name="connsiteY6" fmla="*/ 0 h 20222"/>
                <a:gd name="connsiteX0" fmla="*/ 733 w 19369"/>
                <a:gd name="connsiteY0" fmla="*/ 0 h 20222"/>
                <a:gd name="connsiteX1" fmla="*/ 19365 w 19369"/>
                <a:gd name="connsiteY1" fmla="*/ 6681 h 20222"/>
                <a:gd name="connsiteX2" fmla="*/ 19366 w 19369"/>
                <a:gd name="connsiteY2" fmla="*/ 10847 h 20222"/>
                <a:gd name="connsiteX3" fmla="*/ 13400 w 19369"/>
                <a:gd name="connsiteY3" fmla="*/ 20222 h 20222"/>
                <a:gd name="connsiteX4" fmla="*/ 11266 w 19369"/>
                <a:gd name="connsiteY4" fmla="*/ 20222 h 20222"/>
                <a:gd name="connsiteX5" fmla="*/ 0 w 19369"/>
                <a:gd name="connsiteY5" fmla="*/ 8312 h 20222"/>
                <a:gd name="connsiteX6" fmla="*/ 733 w 19369"/>
                <a:gd name="connsiteY6" fmla="*/ 0 h 20222"/>
                <a:gd name="connsiteX0" fmla="*/ 733 w 19369"/>
                <a:gd name="connsiteY0" fmla="*/ 0 h 20222"/>
                <a:gd name="connsiteX1" fmla="*/ 1966 w 19369"/>
                <a:gd name="connsiteY1" fmla="*/ 465 h 20222"/>
                <a:gd name="connsiteX2" fmla="*/ 19365 w 19369"/>
                <a:gd name="connsiteY2" fmla="*/ 6681 h 20222"/>
                <a:gd name="connsiteX3" fmla="*/ 19366 w 19369"/>
                <a:gd name="connsiteY3" fmla="*/ 10847 h 20222"/>
                <a:gd name="connsiteX4" fmla="*/ 13400 w 19369"/>
                <a:gd name="connsiteY4" fmla="*/ 20222 h 20222"/>
                <a:gd name="connsiteX5" fmla="*/ 11266 w 19369"/>
                <a:gd name="connsiteY5" fmla="*/ 20222 h 20222"/>
                <a:gd name="connsiteX6" fmla="*/ 0 w 19369"/>
                <a:gd name="connsiteY6" fmla="*/ 8312 h 20222"/>
                <a:gd name="connsiteX7" fmla="*/ 733 w 19369"/>
                <a:gd name="connsiteY7" fmla="*/ 0 h 20222"/>
                <a:gd name="connsiteX0" fmla="*/ 733 w 19369"/>
                <a:gd name="connsiteY0" fmla="*/ 125 h 20347"/>
                <a:gd name="connsiteX1" fmla="*/ 1966 w 19369"/>
                <a:gd name="connsiteY1" fmla="*/ 590 h 20347"/>
                <a:gd name="connsiteX2" fmla="*/ 1466 w 19369"/>
                <a:gd name="connsiteY2" fmla="*/ 0 h 20347"/>
                <a:gd name="connsiteX3" fmla="*/ 19365 w 19369"/>
                <a:gd name="connsiteY3" fmla="*/ 6806 h 20347"/>
                <a:gd name="connsiteX4" fmla="*/ 19366 w 19369"/>
                <a:gd name="connsiteY4" fmla="*/ 10972 h 20347"/>
                <a:gd name="connsiteX5" fmla="*/ 13400 w 19369"/>
                <a:gd name="connsiteY5" fmla="*/ 20347 h 20347"/>
                <a:gd name="connsiteX6" fmla="*/ 11266 w 19369"/>
                <a:gd name="connsiteY6" fmla="*/ 20347 h 20347"/>
                <a:gd name="connsiteX7" fmla="*/ 0 w 19369"/>
                <a:gd name="connsiteY7" fmla="*/ 8437 h 20347"/>
                <a:gd name="connsiteX8" fmla="*/ 733 w 19369"/>
                <a:gd name="connsiteY8" fmla="*/ 125 h 20347"/>
                <a:gd name="connsiteX0" fmla="*/ 733 w 19369"/>
                <a:gd name="connsiteY0" fmla="*/ 125 h 20347"/>
                <a:gd name="connsiteX1" fmla="*/ 1466 w 19369"/>
                <a:gd name="connsiteY1" fmla="*/ 0 h 20347"/>
                <a:gd name="connsiteX2" fmla="*/ 19365 w 19369"/>
                <a:gd name="connsiteY2" fmla="*/ 6806 h 20347"/>
                <a:gd name="connsiteX3" fmla="*/ 19366 w 19369"/>
                <a:gd name="connsiteY3" fmla="*/ 10972 h 20347"/>
                <a:gd name="connsiteX4" fmla="*/ 13400 w 19369"/>
                <a:gd name="connsiteY4" fmla="*/ 20347 h 20347"/>
                <a:gd name="connsiteX5" fmla="*/ 11266 w 19369"/>
                <a:gd name="connsiteY5" fmla="*/ 20347 h 20347"/>
                <a:gd name="connsiteX6" fmla="*/ 0 w 19369"/>
                <a:gd name="connsiteY6" fmla="*/ 8437 h 20347"/>
                <a:gd name="connsiteX7" fmla="*/ 733 w 19369"/>
                <a:gd name="connsiteY7" fmla="*/ 125 h 20347"/>
                <a:gd name="connsiteX0" fmla="*/ 666 w 19369"/>
                <a:gd name="connsiteY0" fmla="*/ 0 h 20361"/>
                <a:gd name="connsiteX1" fmla="*/ 1466 w 19369"/>
                <a:gd name="connsiteY1" fmla="*/ 14 h 20361"/>
                <a:gd name="connsiteX2" fmla="*/ 19365 w 19369"/>
                <a:gd name="connsiteY2" fmla="*/ 6820 h 20361"/>
                <a:gd name="connsiteX3" fmla="*/ 19366 w 19369"/>
                <a:gd name="connsiteY3" fmla="*/ 10986 h 20361"/>
                <a:gd name="connsiteX4" fmla="*/ 13400 w 19369"/>
                <a:gd name="connsiteY4" fmla="*/ 20361 h 20361"/>
                <a:gd name="connsiteX5" fmla="*/ 11266 w 19369"/>
                <a:gd name="connsiteY5" fmla="*/ 20361 h 20361"/>
                <a:gd name="connsiteX6" fmla="*/ 0 w 19369"/>
                <a:gd name="connsiteY6" fmla="*/ 8451 h 20361"/>
                <a:gd name="connsiteX7" fmla="*/ 666 w 19369"/>
                <a:gd name="connsiteY7" fmla="*/ 0 h 20361"/>
                <a:gd name="connsiteX0" fmla="*/ 1466 w 20169"/>
                <a:gd name="connsiteY0" fmla="*/ 0 h 20361"/>
                <a:gd name="connsiteX1" fmla="*/ 2266 w 20169"/>
                <a:gd name="connsiteY1" fmla="*/ 14 h 20361"/>
                <a:gd name="connsiteX2" fmla="*/ 20165 w 20169"/>
                <a:gd name="connsiteY2" fmla="*/ 6820 h 20361"/>
                <a:gd name="connsiteX3" fmla="*/ 20166 w 20169"/>
                <a:gd name="connsiteY3" fmla="*/ 10986 h 20361"/>
                <a:gd name="connsiteX4" fmla="*/ 14200 w 20169"/>
                <a:gd name="connsiteY4" fmla="*/ 20361 h 20361"/>
                <a:gd name="connsiteX5" fmla="*/ 12066 w 20169"/>
                <a:gd name="connsiteY5" fmla="*/ 20361 h 20361"/>
                <a:gd name="connsiteX6" fmla="*/ 0 w 20169"/>
                <a:gd name="connsiteY6" fmla="*/ 7652 h 20361"/>
                <a:gd name="connsiteX7" fmla="*/ 1466 w 20169"/>
                <a:gd name="connsiteY7" fmla="*/ 0 h 20361"/>
                <a:gd name="connsiteX0" fmla="*/ 1166 w 19869"/>
                <a:gd name="connsiteY0" fmla="*/ 0 h 20361"/>
                <a:gd name="connsiteX1" fmla="*/ 1966 w 19869"/>
                <a:gd name="connsiteY1" fmla="*/ 14 h 20361"/>
                <a:gd name="connsiteX2" fmla="*/ 19865 w 19869"/>
                <a:gd name="connsiteY2" fmla="*/ 6820 h 20361"/>
                <a:gd name="connsiteX3" fmla="*/ 19866 w 19869"/>
                <a:gd name="connsiteY3" fmla="*/ 10986 h 20361"/>
                <a:gd name="connsiteX4" fmla="*/ 13900 w 19869"/>
                <a:gd name="connsiteY4" fmla="*/ 20361 h 20361"/>
                <a:gd name="connsiteX5" fmla="*/ 11766 w 19869"/>
                <a:gd name="connsiteY5" fmla="*/ 20361 h 20361"/>
                <a:gd name="connsiteX6" fmla="*/ 0 w 19869"/>
                <a:gd name="connsiteY6" fmla="*/ 7860 h 20361"/>
                <a:gd name="connsiteX7" fmla="*/ 1166 w 19869"/>
                <a:gd name="connsiteY7" fmla="*/ 0 h 20361"/>
                <a:gd name="connsiteX0" fmla="*/ 1196 w 19899"/>
                <a:gd name="connsiteY0" fmla="*/ 0 h 20361"/>
                <a:gd name="connsiteX1" fmla="*/ 1996 w 19899"/>
                <a:gd name="connsiteY1" fmla="*/ 14 h 20361"/>
                <a:gd name="connsiteX2" fmla="*/ 19895 w 19899"/>
                <a:gd name="connsiteY2" fmla="*/ 6820 h 20361"/>
                <a:gd name="connsiteX3" fmla="*/ 19896 w 19899"/>
                <a:gd name="connsiteY3" fmla="*/ 10986 h 20361"/>
                <a:gd name="connsiteX4" fmla="*/ 13930 w 19899"/>
                <a:gd name="connsiteY4" fmla="*/ 20361 h 20361"/>
                <a:gd name="connsiteX5" fmla="*/ 11796 w 19899"/>
                <a:gd name="connsiteY5" fmla="*/ 20361 h 20361"/>
                <a:gd name="connsiteX6" fmla="*/ 0 w 19899"/>
                <a:gd name="connsiteY6" fmla="*/ 7954 h 20361"/>
                <a:gd name="connsiteX7" fmla="*/ 1196 w 19899"/>
                <a:gd name="connsiteY7" fmla="*/ 0 h 20361"/>
                <a:gd name="connsiteX0" fmla="*/ 1196 w 19899"/>
                <a:gd name="connsiteY0" fmla="*/ 0 h 20377"/>
                <a:gd name="connsiteX1" fmla="*/ 1996 w 19899"/>
                <a:gd name="connsiteY1" fmla="*/ 14 h 20377"/>
                <a:gd name="connsiteX2" fmla="*/ 19895 w 19899"/>
                <a:gd name="connsiteY2" fmla="*/ 6820 h 20377"/>
                <a:gd name="connsiteX3" fmla="*/ 19896 w 19899"/>
                <a:gd name="connsiteY3" fmla="*/ 10986 h 20377"/>
                <a:gd name="connsiteX4" fmla="*/ 13930 w 19899"/>
                <a:gd name="connsiteY4" fmla="*/ 20361 h 20377"/>
                <a:gd name="connsiteX5" fmla="*/ 11721 w 19899"/>
                <a:gd name="connsiteY5" fmla="*/ 20377 h 20377"/>
                <a:gd name="connsiteX6" fmla="*/ 0 w 19899"/>
                <a:gd name="connsiteY6" fmla="*/ 7954 h 20377"/>
                <a:gd name="connsiteX7" fmla="*/ 1196 w 19899"/>
                <a:gd name="connsiteY7" fmla="*/ 0 h 20377"/>
                <a:gd name="connsiteX0" fmla="*/ 1181 w 19899"/>
                <a:gd name="connsiteY0" fmla="*/ 17 h 20363"/>
                <a:gd name="connsiteX1" fmla="*/ 1996 w 19899"/>
                <a:gd name="connsiteY1" fmla="*/ 0 h 20363"/>
                <a:gd name="connsiteX2" fmla="*/ 19895 w 19899"/>
                <a:gd name="connsiteY2" fmla="*/ 6806 h 20363"/>
                <a:gd name="connsiteX3" fmla="*/ 19896 w 19899"/>
                <a:gd name="connsiteY3" fmla="*/ 10972 h 20363"/>
                <a:gd name="connsiteX4" fmla="*/ 13930 w 19899"/>
                <a:gd name="connsiteY4" fmla="*/ 20347 h 20363"/>
                <a:gd name="connsiteX5" fmla="*/ 11721 w 19899"/>
                <a:gd name="connsiteY5" fmla="*/ 20363 h 20363"/>
                <a:gd name="connsiteX6" fmla="*/ 0 w 19899"/>
                <a:gd name="connsiteY6" fmla="*/ 7940 h 20363"/>
                <a:gd name="connsiteX7" fmla="*/ 1181 w 19899"/>
                <a:gd name="connsiteY7" fmla="*/ 17 h 20363"/>
                <a:gd name="connsiteX0" fmla="*/ 1271 w 19899"/>
                <a:gd name="connsiteY0" fmla="*/ 17 h 20363"/>
                <a:gd name="connsiteX1" fmla="*/ 1996 w 19899"/>
                <a:gd name="connsiteY1" fmla="*/ 0 h 20363"/>
                <a:gd name="connsiteX2" fmla="*/ 19895 w 19899"/>
                <a:gd name="connsiteY2" fmla="*/ 6806 h 20363"/>
                <a:gd name="connsiteX3" fmla="*/ 19896 w 19899"/>
                <a:gd name="connsiteY3" fmla="*/ 10972 h 20363"/>
                <a:gd name="connsiteX4" fmla="*/ 13930 w 19899"/>
                <a:gd name="connsiteY4" fmla="*/ 20347 h 20363"/>
                <a:gd name="connsiteX5" fmla="*/ 11721 w 19899"/>
                <a:gd name="connsiteY5" fmla="*/ 20363 h 20363"/>
                <a:gd name="connsiteX6" fmla="*/ 0 w 19899"/>
                <a:gd name="connsiteY6" fmla="*/ 7940 h 20363"/>
                <a:gd name="connsiteX7" fmla="*/ 1271 w 19899"/>
                <a:gd name="connsiteY7" fmla="*/ 17 h 20363"/>
                <a:gd name="connsiteX0" fmla="*/ 1271 w 19899"/>
                <a:gd name="connsiteY0" fmla="*/ 17 h 20363"/>
                <a:gd name="connsiteX1" fmla="*/ 1996 w 19899"/>
                <a:gd name="connsiteY1" fmla="*/ 0 h 20363"/>
                <a:gd name="connsiteX2" fmla="*/ 19895 w 19899"/>
                <a:gd name="connsiteY2" fmla="*/ 6806 h 20363"/>
                <a:gd name="connsiteX3" fmla="*/ 19896 w 19899"/>
                <a:gd name="connsiteY3" fmla="*/ 10972 h 20363"/>
                <a:gd name="connsiteX4" fmla="*/ 13930 w 19899"/>
                <a:gd name="connsiteY4" fmla="*/ 20347 h 20363"/>
                <a:gd name="connsiteX5" fmla="*/ 11721 w 19899"/>
                <a:gd name="connsiteY5" fmla="*/ 20363 h 20363"/>
                <a:gd name="connsiteX6" fmla="*/ 0 w 19899"/>
                <a:gd name="connsiteY6" fmla="*/ 7940 h 20363"/>
                <a:gd name="connsiteX7" fmla="*/ 1271 w 19899"/>
                <a:gd name="connsiteY7" fmla="*/ 17 h 20363"/>
                <a:gd name="connsiteX0" fmla="*/ 2132 w 20760"/>
                <a:gd name="connsiteY0" fmla="*/ 17 h 20363"/>
                <a:gd name="connsiteX1" fmla="*/ 2857 w 20760"/>
                <a:gd name="connsiteY1" fmla="*/ 0 h 20363"/>
                <a:gd name="connsiteX2" fmla="*/ 20756 w 20760"/>
                <a:gd name="connsiteY2" fmla="*/ 6806 h 20363"/>
                <a:gd name="connsiteX3" fmla="*/ 20757 w 20760"/>
                <a:gd name="connsiteY3" fmla="*/ 10972 h 20363"/>
                <a:gd name="connsiteX4" fmla="*/ 14791 w 20760"/>
                <a:gd name="connsiteY4" fmla="*/ 20347 h 20363"/>
                <a:gd name="connsiteX5" fmla="*/ 12582 w 20760"/>
                <a:gd name="connsiteY5" fmla="*/ 20363 h 20363"/>
                <a:gd name="connsiteX6" fmla="*/ 861 w 20760"/>
                <a:gd name="connsiteY6" fmla="*/ 7940 h 20363"/>
                <a:gd name="connsiteX7" fmla="*/ 1022 w 20760"/>
                <a:gd name="connsiteY7" fmla="*/ 6379 h 20363"/>
                <a:gd name="connsiteX8" fmla="*/ 2132 w 20760"/>
                <a:gd name="connsiteY8" fmla="*/ 17 h 20363"/>
                <a:gd name="connsiteX0" fmla="*/ 2132 w 20760"/>
                <a:gd name="connsiteY0" fmla="*/ 17 h 20363"/>
                <a:gd name="connsiteX1" fmla="*/ 2857 w 20760"/>
                <a:gd name="connsiteY1" fmla="*/ 0 h 20363"/>
                <a:gd name="connsiteX2" fmla="*/ 20756 w 20760"/>
                <a:gd name="connsiteY2" fmla="*/ 6806 h 20363"/>
                <a:gd name="connsiteX3" fmla="*/ 20757 w 20760"/>
                <a:gd name="connsiteY3" fmla="*/ 10972 h 20363"/>
                <a:gd name="connsiteX4" fmla="*/ 14791 w 20760"/>
                <a:gd name="connsiteY4" fmla="*/ 20347 h 20363"/>
                <a:gd name="connsiteX5" fmla="*/ 12582 w 20760"/>
                <a:gd name="connsiteY5" fmla="*/ 20363 h 20363"/>
                <a:gd name="connsiteX6" fmla="*/ 861 w 20760"/>
                <a:gd name="connsiteY6" fmla="*/ 7940 h 20363"/>
                <a:gd name="connsiteX7" fmla="*/ 1022 w 20760"/>
                <a:gd name="connsiteY7" fmla="*/ 6379 h 20363"/>
                <a:gd name="connsiteX8" fmla="*/ 2132 w 20760"/>
                <a:gd name="connsiteY8" fmla="*/ 17 h 20363"/>
                <a:gd name="connsiteX0" fmla="*/ 2186 w 20814"/>
                <a:gd name="connsiteY0" fmla="*/ 17 h 20363"/>
                <a:gd name="connsiteX1" fmla="*/ 2911 w 20814"/>
                <a:gd name="connsiteY1" fmla="*/ 0 h 20363"/>
                <a:gd name="connsiteX2" fmla="*/ 20810 w 20814"/>
                <a:gd name="connsiteY2" fmla="*/ 6806 h 20363"/>
                <a:gd name="connsiteX3" fmla="*/ 20811 w 20814"/>
                <a:gd name="connsiteY3" fmla="*/ 10972 h 20363"/>
                <a:gd name="connsiteX4" fmla="*/ 14845 w 20814"/>
                <a:gd name="connsiteY4" fmla="*/ 20347 h 20363"/>
                <a:gd name="connsiteX5" fmla="*/ 12636 w 20814"/>
                <a:gd name="connsiteY5" fmla="*/ 20363 h 20363"/>
                <a:gd name="connsiteX6" fmla="*/ 915 w 20814"/>
                <a:gd name="connsiteY6" fmla="*/ 7940 h 20363"/>
                <a:gd name="connsiteX7" fmla="*/ 881 w 20814"/>
                <a:gd name="connsiteY7" fmla="*/ 6191 h 20363"/>
                <a:gd name="connsiteX8" fmla="*/ 2186 w 20814"/>
                <a:gd name="connsiteY8" fmla="*/ 17 h 20363"/>
                <a:gd name="connsiteX0" fmla="*/ 2228 w 20856"/>
                <a:gd name="connsiteY0" fmla="*/ 17 h 20363"/>
                <a:gd name="connsiteX1" fmla="*/ 2953 w 20856"/>
                <a:gd name="connsiteY1" fmla="*/ 0 h 20363"/>
                <a:gd name="connsiteX2" fmla="*/ 20852 w 20856"/>
                <a:gd name="connsiteY2" fmla="*/ 6806 h 20363"/>
                <a:gd name="connsiteX3" fmla="*/ 20853 w 20856"/>
                <a:gd name="connsiteY3" fmla="*/ 10972 h 20363"/>
                <a:gd name="connsiteX4" fmla="*/ 14887 w 20856"/>
                <a:gd name="connsiteY4" fmla="*/ 20347 h 20363"/>
                <a:gd name="connsiteX5" fmla="*/ 12678 w 20856"/>
                <a:gd name="connsiteY5" fmla="*/ 20363 h 20363"/>
                <a:gd name="connsiteX6" fmla="*/ 957 w 20856"/>
                <a:gd name="connsiteY6" fmla="*/ 7940 h 20363"/>
                <a:gd name="connsiteX7" fmla="*/ 923 w 20856"/>
                <a:gd name="connsiteY7" fmla="*/ 6191 h 20363"/>
                <a:gd name="connsiteX8" fmla="*/ 2228 w 20856"/>
                <a:gd name="connsiteY8" fmla="*/ 17 h 20363"/>
                <a:gd name="connsiteX0" fmla="*/ 2179 w 20807"/>
                <a:gd name="connsiteY0" fmla="*/ 17 h 20363"/>
                <a:gd name="connsiteX1" fmla="*/ 2904 w 20807"/>
                <a:gd name="connsiteY1" fmla="*/ 0 h 20363"/>
                <a:gd name="connsiteX2" fmla="*/ 20803 w 20807"/>
                <a:gd name="connsiteY2" fmla="*/ 6806 h 20363"/>
                <a:gd name="connsiteX3" fmla="*/ 20804 w 20807"/>
                <a:gd name="connsiteY3" fmla="*/ 10972 h 20363"/>
                <a:gd name="connsiteX4" fmla="*/ 14838 w 20807"/>
                <a:gd name="connsiteY4" fmla="*/ 20347 h 20363"/>
                <a:gd name="connsiteX5" fmla="*/ 12629 w 20807"/>
                <a:gd name="connsiteY5" fmla="*/ 20363 h 20363"/>
                <a:gd name="connsiteX6" fmla="*/ 908 w 20807"/>
                <a:gd name="connsiteY6" fmla="*/ 7940 h 20363"/>
                <a:gd name="connsiteX7" fmla="*/ 874 w 20807"/>
                <a:gd name="connsiteY7" fmla="*/ 6191 h 20363"/>
                <a:gd name="connsiteX8" fmla="*/ 2179 w 20807"/>
                <a:gd name="connsiteY8" fmla="*/ 17 h 20363"/>
                <a:gd name="connsiteX0" fmla="*/ 1540 w 20168"/>
                <a:gd name="connsiteY0" fmla="*/ 17 h 20363"/>
                <a:gd name="connsiteX1" fmla="*/ 2265 w 20168"/>
                <a:gd name="connsiteY1" fmla="*/ 0 h 20363"/>
                <a:gd name="connsiteX2" fmla="*/ 20164 w 20168"/>
                <a:gd name="connsiteY2" fmla="*/ 6806 h 20363"/>
                <a:gd name="connsiteX3" fmla="*/ 20165 w 20168"/>
                <a:gd name="connsiteY3" fmla="*/ 10972 h 20363"/>
                <a:gd name="connsiteX4" fmla="*/ 14199 w 20168"/>
                <a:gd name="connsiteY4" fmla="*/ 20347 h 20363"/>
                <a:gd name="connsiteX5" fmla="*/ 11990 w 20168"/>
                <a:gd name="connsiteY5" fmla="*/ 20363 h 20363"/>
                <a:gd name="connsiteX6" fmla="*/ 269 w 20168"/>
                <a:gd name="connsiteY6" fmla="*/ 7940 h 20363"/>
                <a:gd name="connsiteX7" fmla="*/ 235 w 20168"/>
                <a:gd name="connsiteY7" fmla="*/ 6191 h 20363"/>
                <a:gd name="connsiteX8" fmla="*/ 1540 w 20168"/>
                <a:gd name="connsiteY8" fmla="*/ 17 h 20363"/>
                <a:gd name="connsiteX0" fmla="*/ 1418 w 20046"/>
                <a:gd name="connsiteY0" fmla="*/ 17 h 20363"/>
                <a:gd name="connsiteX1" fmla="*/ 2143 w 20046"/>
                <a:gd name="connsiteY1" fmla="*/ 0 h 20363"/>
                <a:gd name="connsiteX2" fmla="*/ 20042 w 20046"/>
                <a:gd name="connsiteY2" fmla="*/ 6806 h 20363"/>
                <a:gd name="connsiteX3" fmla="*/ 20043 w 20046"/>
                <a:gd name="connsiteY3" fmla="*/ 10972 h 20363"/>
                <a:gd name="connsiteX4" fmla="*/ 14077 w 20046"/>
                <a:gd name="connsiteY4" fmla="*/ 20347 h 20363"/>
                <a:gd name="connsiteX5" fmla="*/ 11868 w 20046"/>
                <a:gd name="connsiteY5" fmla="*/ 20363 h 20363"/>
                <a:gd name="connsiteX6" fmla="*/ 147 w 20046"/>
                <a:gd name="connsiteY6" fmla="*/ 7940 h 20363"/>
                <a:gd name="connsiteX7" fmla="*/ 113 w 20046"/>
                <a:gd name="connsiteY7" fmla="*/ 6191 h 20363"/>
                <a:gd name="connsiteX8" fmla="*/ 1418 w 20046"/>
                <a:gd name="connsiteY8" fmla="*/ 17 h 20363"/>
                <a:gd name="connsiteX0" fmla="*/ 1471 w 20099"/>
                <a:gd name="connsiteY0" fmla="*/ 17 h 20363"/>
                <a:gd name="connsiteX1" fmla="*/ 2196 w 20099"/>
                <a:gd name="connsiteY1" fmla="*/ 0 h 20363"/>
                <a:gd name="connsiteX2" fmla="*/ 20095 w 20099"/>
                <a:gd name="connsiteY2" fmla="*/ 6806 h 20363"/>
                <a:gd name="connsiteX3" fmla="*/ 20096 w 20099"/>
                <a:gd name="connsiteY3" fmla="*/ 10972 h 20363"/>
                <a:gd name="connsiteX4" fmla="*/ 14130 w 20099"/>
                <a:gd name="connsiteY4" fmla="*/ 20347 h 20363"/>
                <a:gd name="connsiteX5" fmla="*/ 11921 w 20099"/>
                <a:gd name="connsiteY5" fmla="*/ 20363 h 20363"/>
                <a:gd name="connsiteX6" fmla="*/ 200 w 20099"/>
                <a:gd name="connsiteY6" fmla="*/ 7940 h 20363"/>
                <a:gd name="connsiteX7" fmla="*/ 166 w 20099"/>
                <a:gd name="connsiteY7" fmla="*/ 6191 h 20363"/>
                <a:gd name="connsiteX8" fmla="*/ 1471 w 20099"/>
                <a:gd name="connsiteY8" fmla="*/ 17 h 20363"/>
                <a:gd name="connsiteX0" fmla="*/ 1486 w 20114"/>
                <a:gd name="connsiteY0" fmla="*/ 17 h 20363"/>
                <a:gd name="connsiteX1" fmla="*/ 2211 w 20114"/>
                <a:gd name="connsiteY1" fmla="*/ 0 h 20363"/>
                <a:gd name="connsiteX2" fmla="*/ 20110 w 20114"/>
                <a:gd name="connsiteY2" fmla="*/ 6806 h 20363"/>
                <a:gd name="connsiteX3" fmla="*/ 20111 w 20114"/>
                <a:gd name="connsiteY3" fmla="*/ 10972 h 20363"/>
                <a:gd name="connsiteX4" fmla="*/ 14145 w 20114"/>
                <a:gd name="connsiteY4" fmla="*/ 20347 h 20363"/>
                <a:gd name="connsiteX5" fmla="*/ 11936 w 20114"/>
                <a:gd name="connsiteY5" fmla="*/ 20363 h 20363"/>
                <a:gd name="connsiteX6" fmla="*/ 215 w 20114"/>
                <a:gd name="connsiteY6" fmla="*/ 7940 h 20363"/>
                <a:gd name="connsiteX7" fmla="*/ 151 w 20114"/>
                <a:gd name="connsiteY7" fmla="*/ 6363 h 20363"/>
                <a:gd name="connsiteX8" fmla="*/ 1486 w 20114"/>
                <a:gd name="connsiteY8" fmla="*/ 17 h 20363"/>
                <a:gd name="connsiteX0" fmla="*/ 1476 w 20104"/>
                <a:gd name="connsiteY0" fmla="*/ 17 h 20363"/>
                <a:gd name="connsiteX1" fmla="*/ 2201 w 20104"/>
                <a:gd name="connsiteY1" fmla="*/ 0 h 20363"/>
                <a:gd name="connsiteX2" fmla="*/ 20100 w 20104"/>
                <a:gd name="connsiteY2" fmla="*/ 6806 h 20363"/>
                <a:gd name="connsiteX3" fmla="*/ 20101 w 20104"/>
                <a:gd name="connsiteY3" fmla="*/ 10972 h 20363"/>
                <a:gd name="connsiteX4" fmla="*/ 14135 w 20104"/>
                <a:gd name="connsiteY4" fmla="*/ 20347 h 20363"/>
                <a:gd name="connsiteX5" fmla="*/ 11926 w 20104"/>
                <a:gd name="connsiteY5" fmla="*/ 20363 h 20363"/>
                <a:gd name="connsiteX6" fmla="*/ 205 w 20104"/>
                <a:gd name="connsiteY6" fmla="*/ 7940 h 20363"/>
                <a:gd name="connsiteX7" fmla="*/ 141 w 20104"/>
                <a:gd name="connsiteY7" fmla="*/ 6363 h 20363"/>
                <a:gd name="connsiteX8" fmla="*/ 1476 w 20104"/>
                <a:gd name="connsiteY8" fmla="*/ 17 h 20363"/>
                <a:gd name="connsiteX0" fmla="*/ 1470 w 20098"/>
                <a:gd name="connsiteY0" fmla="*/ 17 h 20363"/>
                <a:gd name="connsiteX1" fmla="*/ 2195 w 20098"/>
                <a:gd name="connsiteY1" fmla="*/ 0 h 20363"/>
                <a:gd name="connsiteX2" fmla="*/ 20094 w 20098"/>
                <a:gd name="connsiteY2" fmla="*/ 6806 h 20363"/>
                <a:gd name="connsiteX3" fmla="*/ 20095 w 20098"/>
                <a:gd name="connsiteY3" fmla="*/ 10972 h 20363"/>
                <a:gd name="connsiteX4" fmla="*/ 14129 w 20098"/>
                <a:gd name="connsiteY4" fmla="*/ 20347 h 20363"/>
                <a:gd name="connsiteX5" fmla="*/ 11920 w 20098"/>
                <a:gd name="connsiteY5" fmla="*/ 20363 h 20363"/>
                <a:gd name="connsiteX6" fmla="*/ 199 w 20098"/>
                <a:gd name="connsiteY6" fmla="*/ 7940 h 20363"/>
                <a:gd name="connsiteX7" fmla="*/ 135 w 20098"/>
                <a:gd name="connsiteY7" fmla="*/ 6363 h 20363"/>
                <a:gd name="connsiteX8" fmla="*/ 1470 w 20098"/>
                <a:gd name="connsiteY8" fmla="*/ 17 h 20363"/>
                <a:gd name="connsiteX0" fmla="*/ 1499 w 20127"/>
                <a:gd name="connsiteY0" fmla="*/ 17 h 20363"/>
                <a:gd name="connsiteX1" fmla="*/ 2224 w 20127"/>
                <a:gd name="connsiteY1" fmla="*/ 0 h 20363"/>
                <a:gd name="connsiteX2" fmla="*/ 20123 w 20127"/>
                <a:gd name="connsiteY2" fmla="*/ 6806 h 20363"/>
                <a:gd name="connsiteX3" fmla="*/ 20124 w 20127"/>
                <a:gd name="connsiteY3" fmla="*/ 10972 h 20363"/>
                <a:gd name="connsiteX4" fmla="*/ 14158 w 20127"/>
                <a:gd name="connsiteY4" fmla="*/ 20347 h 20363"/>
                <a:gd name="connsiteX5" fmla="*/ 11949 w 20127"/>
                <a:gd name="connsiteY5" fmla="*/ 20363 h 20363"/>
                <a:gd name="connsiteX6" fmla="*/ 228 w 20127"/>
                <a:gd name="connsiteY6" fmla="*/ 7940 h 20363"/>
                <a:gd name="connsiteX7" fmla="*/ 164 w 20127"/>
                <a:gd name="connsiteY7" fmla="*/ 6363 h 20363"/>
                <a:gd name="connsiteX8" fmla="*/ 1499 w 20127"/>
                <a:gd name="connsiteY8" fmla="*/ 17 h 20363"/>
                <a:gd name="connsiteX0" fmla="*/ 1499 w 20127"/>
                <a:gd name="connsiteY0" fmla="*/ 17 h 20347"/>
                <a:gd name="connsiteX1" fmla="*/ 2224 w 20127"/>
                <a:gd name="connsiteY1" fmla="*/ 0 h 20347"/>
                <a:gd name="connsiteX2" fmla="*/ 20123 w 20127"/>
                <a:gd name="connsiteY2" fmla="*/ 6806 h 20347"/>
                <a:gd name="connsiteX3" fmla="*/ 20124 w 20127"/>
                <a:gd name="connsiteY3" fmla="*/ 10972 h 20347"/>
                <a:gd name="connsiteX4" fmla="*/ 14158 w 20127"/>
                <a:gd name="connsiteY4" fmla="*/ 20347 h 20347"/>
                <a:gd name="connsiteX5" fmla="*/ 11886 w 20127"/>
                <a:gd name="connsiteY5" fmla="*/ 20288 h 20347"/>
                <a:gd name="connsiteX6" fmla="*/ 228 w 20127"/>
                <a:gd name="connsiteY6" fmla="*/ 7940 h 20347"/>
                <a:gd name="connsiteX7" fmla="*/ 164 w 20127"/>
                <a:gd name="connsiteY7" fmla="*/ 6363 h 20347"/>
                <a:gd name="connsiteX8" fmla="*/ 1499 w 20127"/>
                <a:gd name="connsiteY8" fmla="*/ 17 h 20347"/>
                <a:gd name="connsiteX0" fmla="*/ 1499 w 20127"/>
                <a:gd name="connsiteY0" fmla="*/ 17 h 20288"/>
                <a:gd name="connsiteX1" fmla="*/ 2224 w 20127"/>
                <a:gd name="connsiteY1" fmla="*/ 0 h 20288"/>
                <a:gd name="connsiteX2" fmla="*/ 20123 w 20127"/>
                <a:gd name="connsiteY2" fmla="*/ 6806 h 20288"/>
                <a:gd name="connsiteX3" fmla="*/ 20124 w 20127"/>
                <a:gd name="connsiteY3" fmla="*/ 10972 h 20288"/>
                <a:gd name="connsiteX4" fmla="*/ 14185 w 20127"/>
                <a:gd name="connsiteY4" fmla="*/ 20272 h 20288"/>
                <a:gd name="connsiteX5" fmla="*/ 11886 w 20127"/>
                <a:gd name="connsiteY5" fmla="*/ 20288 h 20288"/>
                <a:gd name="connsiteX6" fmla="*/ 228 w 20127"/>
                <a:gd name="connsiteY6" fmla="*/ 7940 h 20288"/>
                <a:gd name="connsiteX7" fmla="*/ 164 w 20127"/>
                <a:gd name="connsiteY7" fmla="*/ 6363 h 20288"/>
                <a:gd name="connsiteX8" fmla="*/ 1499 w 20127"/>
                <a:gd name="connsiteY8" fmla="*/ 17 h 20288"/>
                <a:gd name="connsiteX0" fmla="*/ 1499 w 20123"/>
                <a:gd name="connsiteY0" fmla="*/ 17 h 20288"/>
                <a:gd name="connsiteX1" fmla="*/ 2224 w 20123"/>
                <a:gd name="connsiteY1" fmla="*/ 0 h 20288"/>
                <a:gd name="connsiteX2" fmla="*/ 20123 w 20123"/>
                <a:gd name="connsiteY2" fmla="*/ 6806 h 20288"/>
                <a:gd name="connsiteX3" fmla="*/ 20066 w 20123"/>
                <a:gd name="connsiteY3" fmla="*/ 11052 h 20288"/>
                <a:gd name="connsiteX4" fmla="*/ 14185 w 20123"/>
                <a:gd name="connsiteY4" fmla="*/ 20272 h 20288"/>
                <a:gd name="connsiteX5" fmla="*/ 11886 w 20123"/>
                <a:gd name="connsiteY5" fmla="*/ 20288 h 20288"/>
                <a:gd name="connsiteX6" fmla="*/ 228 w 20123"/>
                <a:gd name="connsiteY6" fmla="*/ 7940 h 20288"/>
                <a:gd name="connsiteX7" fmla="*/ 164 w 20123"/>
                <a:gd name="connsiteY7" fmla="*/ 6363 h 20288"/>
                <a:gd name="connsiteX8" fmla="*/ 1499 w 20123"/>
                <a:gd name="connsiteY8" fmla="*/ 17 h 20288"/>
                <a:gd name="connsiteX0" fmla="*/ 1499 w 20084"/>
                <a:gd name="connsiteY0" fmla="*/ 17 h 20288"/>
                <a:gd name="connsiteX1" fmla="*/ 2224 w 20084"/>
                <a:gd name="connsiteY1" fmla="*/ 0 h 20288"/>
                <a:gd name="connsiteX2" fmla="*/ 20084 w 20084"/>
                <a:gd name="connsiteY2" fmla="*/ 6796 h 20288"/>
                <a:gd name="connsiteX3" fmla="*/ 20066 w 20084"/>
                <a:gd name="connsiteY3" fmla="*/ 11052 h 20288"/>
                <a:gd name="connsiteX4" fmla="*/ 14185 w 20084"/>
                <a:gd name="connsiteY4" fmla="*/ 20272 h 20288"/>
                <a:gd name="connsiteX5" fmla="*/ 11886 w 20084"/>
                <a:gd name="connsiteY5" fmla="*/ 20288 h 20288"/>
                <a:gd name="connsiteX6" fmla="*/ 228 w 20084"/>
                <a:gd name="connsiteY6" fmla="*/ 7940 h 20288"/>
                <a:gd name="connsiteX7" fmla="*/ 164 w 20084"/>
                <a:gd name="connsiteY7" fmla="*/ 6363 h 20288"/>
                <a:gd name="connsiteX8" fmla="*/ 1499 w 20084"/>
                <a:gd name="connsiteY8" fmla="*/ 17 h 20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084" h="20288">
                  <a:moveTo>
                    <a:pt x="1499" y="17"/>
                  </a:moveTo>
                  <a:lnTo>
                    <a:pt x="2224" y="0"/>
                  </a:lnTo>
                  <a:lnTo>
                    <a:pt x="20084" y="6796"/>
                  </a:lnTo>
                  <a:cubicBezTo>
                    <a:pt x="20073" y="8162"/>
                    <a:pt x="20077" y="9686"/>
                    <a:pt x="20066" y="11052"/>
                  </a:cubicBezTo>
                  <a:lnTo>
                    <a:pt x="14185" y="20272"/>
                  </a:lnTo>
                  <a:lnTo>
                    <a:pt x="11886" y="20288"/>
                  </a:lnTo>
                  <a:lnTo>
                    <a:pt x="228" y="7940"/>
                  </a:lnTo>
                  <a:cubicBezTo>
                    <a:pt x="-154" y="7593"/>
                    <a:pt x="27" y="7059"/>
                    <a:pt x="164" y="6363"/>
                  </a:cubicBezTo>
                  <a:cubicBezTo>
                    <a:pt x="301" y="5667"/>
                    <a:pt x="1193" y="1080"/>
                    <a:pt x="1499" y="17"/>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3" name="Trapezoid 5">
            <a:extLst>
              <a:ext uri="{FF2B5EF4-FFF2-40B4-BE49-F238E27FC236}">
                <a16:creationId xmlns:a16="http://schemas.microsoft.com/office/drawing/2014/main" id="{7110A3BA-6984-4B42-A764-9AC55E71FB36}"/>
              </a:ext>
            </a:extLst>
          </p:cNvPr>
          <p:cNvSpPr/>
          <p:nvPr userDrawn="1"/>
        </p:nvSpPr>
        <p:spPr>
          <a:xfrm>
            <a:off x="5111479" y="325839"/>
            <a:ext cx="7084961" cy="6536530"/>
          </a:xfrm>
          <a:custGeom>
            <a:avLst/>
            <a:gdLst>
              <a:gd name="connsiteX0" fmla="*/ 0 w 3508169"/>
              <a:gd name="connsiteY0" fmla="*/ 3543337 h 3543337"/>
              <a:gd name="connsiteX1" fmla="*/ 877042 w 3508169"/>
              <a:gd name="connsiteY1" fmla="*/ 0 h 3543337"/>
              <a:gd name="connsiteX2" fmla="*/ 2631127 w 3508169"/>
              <a:gd name="connsiteY2" fmla="*/ 0 h 3543337"/>
              <a:gd name="connsiteX3" fmla="*/ 3508169 w 3508169"/>
              <a:gd name="connsiteY3" fmla="*/ 3543337 h 3543337"/>
              <a:gd name="connsiteX4" fmla="*/ 0 w 3508169"/>
              <a:gd name="connsiteY4" fmla="*/ 3543337 h 3543337"/>
              <a:gd name="connsiteX0" fmla="*/ 0 w 6086008"/>
              <a:gd name="connsiteY0" fmla="*/ 5470415 h 5470415"/>
              <a:gd name="connsiteX1" fmla="*/ 877042 w 6086008"/>
              <a:gd name="connsiteY1" fmla="*/ 1927078 h 5470415"/>
              <a:gd name="connsiteX2" fmla="*/ 6086008 w 6086008"/>
              <a:gd name="connsiteY2" fmla="*/ 0 h 5470415"/>
              <a:gd name="connsiteX3" fmla="*/ 3508169 w 6086008"/>
              <a:gd name="connsiteY3" fmla="*/ 5470415 h 5470415"/>
              <a:gd name="connsiteX4" fmla="*/ 0 w 6086008"/>
              <a:gd name="connsiteY4" fmla="*/ 5470415 h 5470415"/>
              <a:gd name="connsiteX0" fmla="*/ 0 w 6086008"/>
              <a:gd name="connsiteY0" fmla="*/ 5470415 h 5470415"/>
              <a:gd name="connsiteX1" fmla="*/ 877042 w 6086008"/>
              <a:gd name="connsiteY1" fmla="*/ 1927078 h 5470415"/>
              <a:gd name="connsiteX2" fmla="*/ 6086008 w 6086008"/>
              <a:gd name="connsiteY2" fmla="*/ 0 h 5470415"/>
              <a:gd name="connsiteX3" fmla="*/ 6057143 w 6086008"/>
              <a:gd name="connsiteY3" fmla="*/ 3419009 h 5470415"/>
              <a:gd name="connsiteX4" fmla="*/ 0 w 6086008"/>
              <a:gd name="connsiteY4" fmla="*/ 5470415 h 5470415"/>
              <a:gd name="connsiteX0" fmla="*/ 3048556 w 5208966"/>
              <a:gd name="connsiteY0" fmla="*/ 6607124 h 6607124"/>
              <a:gd name="connsiteX1" fmla="*/ 0 w 5208966"/>
              <a:gd name="connsiteY1" fmla="*/ 1927078 h 6607124"/>
              <a:gd name="connsiteX2" fmla="*/ 5208966 w 5208966"/>
              <a:gd name="connsiteY2" fmla="*/ 0 h 6607124"/>
              <a:gd name="connsiteX3" fmla="*/ 5180101 w 5208966"/>
              <a:gd name="connsiteY3" fmla="*/ 3419009 h 6607124"/>
              <a:gd name="connsiteX4" fmla="*/ 3048556 w 5208966"/>
              <a:gd name="connsiteY4" fmla="*/ 6607124 h 6607124"/>
              <a:gd name="connsiteX0" fmla="*/ 4833726 w 6994136"/>
              <a:gd name="connsiteY0" fmla="*/ 6607124 h 6607124"/>
              <a:gd name="connsiteX1" fmla="*/ 0 w 6994136"/>
              <a:gd name="connsiteY1" fmla="*/ 2193494 h 6607124"/>
              <a:gd name="connsiteX2" fmla="*/ 6994136 w 6994136"/>
              <a:gd name="connsiteY2" fmla="*/ 0 h 6607124"/>
              <a:gd name="connsiteX3" fmla="*/ 6965271 w 6994136"/>
              <a:gd name="connsiteY3" fmla="*/ 3419009 h 6607124"/>
              <a:gd name="connsiteX4" fmla="*/ 4833726 w 6994136"/>
              <a:gd name="connsiteY4" fmla="*/ 6607124 h 6607124"/>
              <a:gd name="connsiteX0" fmla="*/ 4833726 w 6994136"/>
              <a:gd name="connsiteY0" fmla="*/ 6607124 h 6607124"/>
              <a:gd name="connsiteX1" fmla="*/ 1405487 w 6994136"/>
              <a:gd name="connsiteY1" fmla="*/ 3490053 h 6607124"/>
              <a:gd name="connsiteX2" fmla="*/ 0 w 6994136"/>
              <a:gd name="connsiteY2" fmla="*/ 2193494 h 6607124"/>
              <a:gd name="connsiteX3" fmla="*/ 6994136 w 6994136"/>
              <a:gd name="connsiteY3" fmla="*/ 0 h 6607124"/>
              <a:gd name="connsiteX4" fmla="*/ 6965271 w 6994136"/>
              <a:gd name="connsiteY4" fmla="*/ 3419009 h 6607124"/>
              <a:gd name="connsiteX5" fmla="*/ 4833726 w 6994136"/>
              <a:gd name="connsiteY5" fmla="*/ 6607124 h 6607124"/>
              <a:gd name="connsiteX0" fmla="*/ 4833726 w 6994136"/>
              <a:gd name="connsiteY0" fmla="*/ 6607124 h 6607124"/>
              <a:gd name="connsiteX1" fmla="*/ 4078801 w 6994136"/>
              <a:gd name="connsiteY1" fmla="*/ 6571601 h 6607124"/>
              <a:gd name="connsiteX2" fmla="*/ 0 w 6994136"/>
              <a:gd name="connsiteY2" fmla="*/ 2193494 h 6607124"/>
              <a:gd name="connsiteX3" fmla="*/ 6994136 w 6994136"/>
              <a:gd name="connsiteY3" fmla="*/ 0 h 6607124"/>
              <a:gd name="connsiteX4" fmla="*/ 6965271 w 6994136"/>
              <a:gd name="connsiteY4" fmla="*/ 3419009 h 6607124"/>
              <a:gd name="connsiteX5" fmla="*/ 4833726 w 6994136"/>
              <a:gd name="connsiteY5" fmla="*/ 6607124 h 6607124"/>
              <a:gd name="connsiteX0" fmla="*/ 4833726 w 6994136"/>
              <a:gd name="connsiteY0" fmla="*/ 6553841 h 6571601"/>
              <a:gd name="connsiteX1" fmla="*/ 4078801 w 6994136"/>
              <a:gd name="connsiteY1" fmla="*/ 6571601 h 6571601"/>
              <a:gd name="connsiteX2" fmla="*/ 0 w 6994136"/>
              <a:gd name="connsiteY2" fmla="*/ 2193494 h 6571601"/>
              <a:gd name="connsiteX3" fmla="*/ 6994136 w 6994136"/>
              <a:gd name="connsiteY3" fmla="*/ 0 h 6571601"/>
              <a:gd name="connsiteX4" fmla="*/ 6965271 w 6994136"/>
              <a:gd name="connsiteY4" fmla="*/ 3419009 h 6571601"/>
              <a:gd name="connsiteX5" fmla="*/ 4833726 w 6994136"/>
              <a:gd name="connsiteY5" fmla="*/ 6553841 h 6571601"/>
              <a:gd name="connsiteX0" fmla="*/ 4833726 w 6994136"/>
              <a:gd name="connsiteY0" fmla="*/ 6553841 h 6553841"/>
              <a:gd name="connsiteX1" fmla="*/ 4061039 w 6994136"/>
              <a:gd name="connsiteY1" fmla="*/ 6544959 h 6553841"/>
              <a:gd name="connsiteX2" fmla="*/ 0 w 6994136"/>
              <a:gd name="connsiteY2" fmla="*/ 2193494 h 6553841"/>
              <a:gd name="connsiteX3" fmla="*/ 6994136 w 6994136"/>
              <a:gd name="connsiteY3" fmla="*/ 0 h 6553841"/>
              <a:gd name="connsiteX4" fmla="*/ 6965271 w 6994136"/>
              <a:gd name="connsiteY4" fmla="*/ 3419009 h 6553841"/>
              <a:gd name="connsiteX5" fmla="*/ 4833726 w 6994136"/>
              <a:gd name="connsiteY5" fmla="*/ 6553841 h 6553841"/>
              <a:gd name="connsiteX0" fmla="*/ 4895896 w 7056306"/>
              <a:gd name="connsiteY0" fmla="*/ 6553841 h 6553841"/>
              <a:gd name="connsiteX1" fmla="*/ 4123209 w 7056306"/>
              <a:gd name="connsiteY1" fmla="*/ 6544959 h 6553841"/>
              <a:gd name="connsiteX2" fmla="*/ 0 w 7056306"/>
              <a:gd name="connsiteY2" fmla="*/ 2193494 h 6553841"/>
              <a:gd name="connsiteX3" fmla="*/ 7056306 w 7056306"/>
              <a:gd name="connsiteY3" fmla="*/ 0 h 6553841"/>
              <a:gd name="connsiteX4" fmla="*/ 7027441 w 7056306"/>
              <a:gd name="connsiteY4" fmla="*/ 3419009 h 6553841"/>
              <a:gd name="connsiteX5" fmla="*/ 4895896 w 7056306"/>
              <a:gd name="connsiteY5" fmla="*/ 6553841 h 6553841"/>
              <a:gd name="connsiteX0" fmla="*/ 4895896 w 7056306"/>
              <a:gd name="connsiteY0" fmla="*/ 6553841 h 6553841"/>
              <a:gd name="connsiteX1" fmla="*/ 4123209 w 7056306"/>
              <a:gd name="connsiteY1" fmla="*/ 6544959 h 6553841"/>
              <a:gd name="connsiteX2" fmla="*/ 197612 w 7056306"/>
              <a:gd name="connsiteY2" fmla="*/ 2397746 h 6553841"/>
              <a:gd name="connsiteX3" fmla="*/ 0 w 7056306"/>
              <a:gd name="connsiteY3" fmla="*/ 2193494 h 6553841"/>
              <a:gd name="connsiteX4" fmla="*/ 7056306 w 7056306"/>
              <a:gd name="connsiteY4" fmla="*/ 0 h 6553841"/>
              <a:gd name="connsiteX5" fmla="*/ 7027441 w 7056306"/>
              <a:gd name="connsiteY5" fmla="*/ 3419009 h 6553841"/>
              <a:gd name="connsiteX6" fmla="*/ 4895896 w 7056306"/>
              <a:gd name="connsiteY6" fmla="*/ 6553841 h 6553841"/>
              <a:gd name="connsiteX0" fmla="*/ 4895896 w 7056306"/>
              <a:gd name="connsiteY0" fmla="*/ 6553841 h 6553841"/>
              <a:gd name="connsiteX1" fmla="*/ 4123209 w 7056306"/>
              <a:gd name="connsiteY1" fmla="*/ 6544959 h 6553841"/>
              <a:gd name="connsiteX2" fmla="*/ 91034 w 7056306"/>
              <a:gd name="connsiteY2" fmla="*/ 2442148 h 6553841"/>
              <a:gd name="connsiteX3" fmla="*/ 0 w 7056306"/>
              <a:gd name="connsiteY3" fmla="*/ 2193494 h 6553841"/>
              <a:gd name="connsiteX4" fmla="*/ 7056306 w 7056306"/>
              <a:gd name="connsiteY4" fmla="*/ 0 h 6553841"/>
              <a:gd name="connsiteX5" fmla="*/ 7027441 w 7056306"/>
              <a:gd name="connsiteY5" fmla="*/ 3419009 h 6553841"/>
              <a:gd name="connsiteX6" fmla="*/ 4895896 w 7056306"/>
              <a:gd name="connsiteY6" fmla="*/ 6553841 h 6553841"/>
              <a:gd name="connsiteX0" fmla="*/ 4922142 w 7082552"/>
              <a:gd name="connsiteY0" fmla="*/ 6553841 h 6553841"/>
              <a:gd name="connsiteX1" fmla="*/ 4149455 w 7082552"/>
              <a:gd name="connsiteY1" fmla="*/ 6544959 h 6553841"/>
              <a:gd name="connsiteX2" fmla="*/ 117280 w 7082552"/>
              <a:gd name="connsiteY2" fmla="*/ 2442148 h 6553841"/>
              <a:gd name="connsiteX3" fmla="*/ 26246 w 7082552"/>
              <a:gd name="connsiteY3" fmla="*/ 2193494 h 6553841"/>
              <a:gd name="connsiteX4" fmla="*/ 7082552 w 7082552"/>
              <a:gd name="connsiteY4" fmla="*/ 0 h 6553841"/>
              <a:gd name="connsiteX5" fmla="*/ 7053687 w 7082552"/>
              <a:gd name="connsiteY5" fmla="*/ 3419009 h 6553841"/>
              <a:gd name="connsiteX6" fmla="*/ 4922142 w 7082552"/>
              <a:gd name="connsiteY6" fmla="*/ 6553841 h 6553841"/>
              <a:gd name="connsiteX0" fmla="*/ 4950971 w 7111381"/>
              <a:gd name="connsiteY0" fmla="*/ 6553841 h 6553841"/>
              <a:gd name="connsiteX1" fmla="*/ 4178284 w 7111381"/>
              <a:gd name="connsiteY1" fmla="*/ 6544959 h 6553841"/>
              <a:gd name="connsiteX2" fmla="*/ 146109 w 7111381"/>
              <a:gd name="connsiteY2" fmla="*/ 2442148 h 6553841"/>
              <a:gd name="connsiteX3" fmla="*/ 55075 w 7111381"/>
              <a:gd name="connsiteY3" fmla="*/ 2193494 h 6553841"/>
              <a:gd name="connsiteX4" fmla="*/ 7111381 w 7111381"/>
              <a:gd name="connsiteY4" fmla="*/ 0 h 6553841"/>
              <a:gd name="connsiteX5" fmla="*/ 7082516 w 7111381"/>
              <a:gd name="connsiteY5" fmla="*/ 3419009 h 6553841"/>
              <a:gd name="connsiteX6" fmla="*/ 4950971 w 7111381"/>
              <a:gd name="connsiteY6" fmla="*/ 6553841 h 6553841"/>
              <a:gd name="connsiteX0" fmla="*/ 4963653 w 7124063"/>
              <a:gd name="connsiteY0" fmla="*/ 6553841 h 6553841"/>
              <a:gd name="connsiteX1" fmla="*/ 4190966 w 7124063"/>
              <a:gd name="connsiteY1" fmla="*/ 6544959 h 6553841"/>
              <a:gd name="connsiteX2" fmla="*/ 158791 w 7124063"/>
              <a:gd name="connsiteY2" fmla="*/ 2442148 h 6553841"/>
              <a:gd name="connsiteX3" fmla="*/ 67757 w 7124063"/>
              <a:gd name="connsiteY3" fmla="*/ 2193494 h 6553841"/>
              <a:gd name="connsiteX4" fmla="*/ 7124063 w 7124063"/>
              <a:gd name="connsiteY4" fmla="*/ 0 h 6553841"/>
              <a:gd name="connsiteX5" fmla="*/ 7095198 w 7124063"/>
              <a:gd name="connsiteY5" fmla="*/ 3419009 h 6553841"/>
              <a:gd name="connsiteX6" fmla="*/ 4963653 w 7124063"/>
              <a:gd name="connsiteY6" fmla="*/ 6553841 h 6553841"/>
              <a:gd name="connsiteX0" fmla="*/ 4951680 w 7112090"/>
              <a:gd name="connsiteY0" fmla="*/ 6553841 h 6553841"/>
              <a:gd name="connsiteX1" fmla="*/ 4178993 w 7112090"/>
              <a:gd name="connsiteY1" fmla="*/ 6544959 h 6553841"/>
              <a:gd name="connsiteX2" fmla="*/ 146818 w 7112090"/>
              <a:gd name="connsiteY2" fmla="*/ 2442148 h 6553841"/>
              <a:gd name="connsiteX3" fmla="*/ 78234 w 7112090"/>
              <a:gd name="connsiteY3" fmla="*/ 2187080 h 6553841"/>
              <a:gd name="connsiteX4" fmla="*/ 7112090 w 7112090"/>
              <a:gd name="connsiteY4" fmla="*/ 0 h 6553841"/>
              <a:gd name="connsiteX5" fmla="*/ 7083225 w 7112090"/>
              <a:gd name="connsiteY5" fmla="*/ 3419009 h 6553841"/>
              <a:gd name="connsiteX6" fmla="*/ 4951680 w 7112090"/>
              <a:gd name="connsiteY6" fmla="*/ 6553841 h 6553841"/>
              <a:gd name="connsiteX0" fmla="*/ 4951680 w 7083225"/>
              <a:gd name="connsiteY0" fmla="*/ 6527921 h 6527921"/>
              <a:gd name="connsiteX1" fmla="*/ 4178993 w 7083225"/>
              <a:gd name="connsiteY1" fmla="*/ 6519039 h 6527921"/>
              <a:gd name="connsiteX2" fmla="*/ 146818 w 7083225"/>
              <a:gd name="connsiteY2" fmla="*/ 2416228 h 6527921"/>
              <a:gd name="connsiteX3" fmla="*/ 78234 w 7083225"/>
              <a:gd name="connsiteY3" fmla="*/ 2161160 h 6527921"/>
              <a:gd name="connsiteX4" fmla="*/ 7077534 w 7083225"/>
              <a:gd name="connsiteY4" fmla="*/ 0 h 6527921"/>
              <a:gd name="connsiteX5" fmla="*/ 7083225 w 7083225"/>
              <a:gd name="connsiteY5" fmla="*/ 3393089 h 6527921"/>
              <a:gd name="connsiteX6" fmla="*/ 4951680 w 7083225"/>
              <a:gd name="connsiteY6" fmla="*/ 6527921 h 6527921"/>
              <a:gd name="connsiteX0" fmla="*/ 4996130 w 7083225"/>
              <a:gd name="connsiteY0" fmla="*/ 6521571 h 6521571"/>
              <a:gd name="connsiteX1" fmla="*/ 4178993 w 7083225"/>
              <a:gd name="connsiteY1" fmla="*/ 6519039 h 6521571"/>
              <a:gd name="connsiteX2" fmla="*/ 146818 w 7083225"/>
              <a:gd name="connsiteY2" fmla="*/ 2416228 h 6521571"/>
              <a:gd name="connsiteX3" fmla="*/ 78234 w 7083225"/>
              <a:gd name="connsiteY3" fmla="*/ 2161160 h 6521571"/>
              <a:gd name="connsiteX4" fmla="*/ 7077534 w 7083225"/>
              <a:gd name="connsiteY4" fmla="*/ 0 h 6521571"/>
              <a:gd name="connsiteX5" fmla="*/ 7083225 w 7083225"/>
              <a:gd name="connsiteY5" fmla="*/ 3393089 h 6521571"/>
              <a:gd name="connsiteX6" fmla="*/ 4996130 w 7083225"/>
              <a:gd name="connsiteY6" fmla="*/ 6521571 h 6521571"/>
              <a:gd name="connsiteX0" fmla="*/ 4996130 w 7083225"/>
              <a:gd name="connsiteY0" fmla="*/ 6521571 h 6525389"/>
              <a:gd name="connsiteX1" fmla="*/ 4182168 w 7083225"/>
              <a:gd name="connsiteY1" fmla="*/ 6525389 h 6525389"/>
              <a:gd name="connsiteX2" fmla="*/ 146818 w 7083225"/>
              <a:gd name="connsiteY2" fmla="*/ 2416228 h 6525389"/>
              <a:gd name="connsiteX3" fmla="*/ 78234 w 7083225"/>
              <a:gd name="connsiteY3" fmla="*/ 2161160 h 6525389"/>
              <a:gd name="connsiteX4" fmla="*/ 7077534 w 7083225"/>
              <a:gd name="connsiteY4" fmla="*/ 0 h 6525389"/>
              <a:gd name="connsiteX5" fmla="*/ 7083225 w 7083225"/>
              <a:gd name="connsiteY5" fmla="*/ 3393089 h 6525389"/>
              <a:gd name="connsiteX6" fmla="*/ 4996130 w 7083225"/>
              <a:gd name="connsiteY6" fmla="*/ 6521571 h 6525389"/>
              <a:gd name="connsiteX0" fmla="*/ 4996130 w 7084961"/>
              <a:gd name="connsiteY0" fmla="*/ 6532712 h 6536530"/>
              <a:gd name="connsiteX1" fmla="*/ 4182168 w 7084961"/>
              <a:gd name="connsiteY1" fmla="*/ 6536530 h 6536530"/>
              <a:gd name="connsiteX2" fmla="*/ 146818 w 7084961"/>
              <a:gd name="connsiteY2" fmla="*/ 2427369 h 6536530"/>
              <a:gd name="connsiteX3" fmla="*/ 78234 w 7084961"/>
              <a:gd name="connsiteY3" fmla="*/ 2172301 h 6536530"/>
              <a:gd name="connsiteX4" fmla="*/ 7084961 w 7084961"/>
              <a:gd name="connsiteY4" fmla="*/ 0 h 6536530"/>
              <a:gd name="connsiteX5" fmla="*/ 7083225 w 7084961"/>
              <a:gd name="connsiteY5" fmla="*/ 3404230 h 6536530"/>
              <a:gd name="connsiteX6" fmla="*/ 4996130 w 7084961"/>
              <a:gd name="connsiteY6" fmla="*/ 6532712 h 6536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84961" h="6536530">
                <a:moveTo>
                  <a:pt x="4996130" y="6532712"/>
                </a:moveTo>
                <a:lnTo>
                  <a:pt x="4182168" y="6536530"/>
                </a:lnTo>
                <a:lnTo>
                  <a:pt x="146818" y="2427369"/>
                </a:lnTo>
                <a:cubicBezTo>
                  <a:pt x="-69953" y="2216324"/>
                  <a:pt x="-5053" y="2212053"/>
                  <a:pt x="78234" y="2172301"/>
                </a:cubicBezTo>
                <a:lnTo>
                  <a:pt x="7084961" y="0"/>
                </a:lnTo>
                <a:cubicBezTo>
                  <a:pt x="7084382" y="1134743"/>
                  <a:pt x="7083804" y="2269487"/>
                  <a:pt x="7083225" y="3404230"/>
                </a:cubicBezTo>
                <a:lnTo>
                  <a:pt x="4996130" y="6532712"/>
                </a:lnTo>
                <a:close/>
              </a:path>
            </a:pathLst>
          </a:custGeom>
          <a:blipFill rotWithShape="1">
            <a:blip r:embed="rId2" cstate="screen">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 Placeholder 4">
            <a:extLst>
              <a:ext uri="{FF2B5EF4-FFF2-40B4-BE49-F238E27FC236}">
                <a16:creationId xmlns:a16="http://schemas.microsoft.com/office/drawing/2014/main" id="{9C2A525A-9C3A-9844-AA70-6EF9DB3DB6AD}"/>
              </a:ext>
            </a:extLst>
          </p:cNvPr>
          <p:cNvSpPr>
            <a:spLocks noGrp="1"/>
          </p:cNvSpPr>
          <p:nvPr>
            <p:ph type="body" sz="quarter" idx="12"/>
          </p:nvPr>
        </p:nvSpPr>
        <p:spPr>
          <a:xfrm>
            <a:off x="360000" y="1800000"/>
            <a:ext cx="4526793" cy="2916793"/>
          </a:xfrm>
        </p:spPr>
        <p:txBody>
          <a:bodyPr>
            <a:noAutofit/>
          </a:bodyPr>
          <a:lstStyle>
            <a:lvl1pPr marL="285750" indent="-285750">
              <a:lnSpc>
                <a:spcPct val="100000"/>
              </a:lnSpc>
              <a:spcBef>
                <a:spcPts val="1200"/>
              </a:spcBef>
              <a:buClr>
                <a:schemeClr val="accent1"/>
              </a:buClr>
              <a:buSzPct val="125000"/>
              <a:buFont typeface="Courier New" panose="02070309020205020404" pitchFamily="49" charset="0"/>
              <a:buChar char="o"/>
              <a:defRPr/>
            </a:lvl1pPr>
            <a:lvl2pPr marL="742950" indent="-285750">
              <a:lnSpc>
                <a:spcPct val="100000"/>
              </a:lnSpc>
              <a:spcBef>
                <a:spcPts val="1200"/>
              </a:spcBef>
              <a:buClr>
                <a:schemeClr val="accent1"/>
              </a:buClr>
              <a:buSzPct val="125000"/>
              <a:buFont typeface="Courier New" panose="02070309020205020404" pitchFamily="49" charset="0"/>
              <a:buChar char="o"/>
              <a:defRPr/>
            </a:lvl2pPr>
            <a:lvl3pPr marL="1143000" indent="-228600">
              <a:lnSpc>
                <a:spcPct val="100000"/>
              </a:lnSpc>
              <a:spcBef>
                <a:spcPts val="1200"/>
              </a:spcBef>
              <a:buClr>
                <a:schemeClr val="accent1"/>
              </a:buClr>
              <a:buSzPct val="125000"/>
              <a:buFont typeface="Courier New" panose="02070309020205020404" pitchFamily="49" charset="0"/>
              <a:buChar char="o"/>
              <a:defRPr/>
            </a:lvl3pPr>
            <a:lvl4pPr marL="1600200" indent="-228600">
              <a:lnSpc>
                <a:spcPct val="100000"/>
              </a:lnSpc>
              <a:spcBef>
                <a:spcPts val="1200"/>
              </a:spcBef>
              <a:buClr>
                <a:schemeClr val="accent1"/>
              </a:buClr>
              <a:buSzPct val="125000"/>
              <a:buFont typeface="Courier New" panose="02070309020205020404" pitchFamily="49" charset="0"/>
              <a:buChar char="o"/>
              <a:defRPr/>
            </a:lvl4pPr>
            <a:lvl5pPr marL="2057400" indent="-228600">
              <a:lnSpc>
                <a:spcPct val="100000"/>
              </a:lnSpc>
              <a:spcBef>
                <a:spcPts val="1200"/>
              </a:spcBef>
              <a:buClr>
                <a:schemeClr val="accent1"/>
              </a:buClr>
              <a:buSzPct val="125000"/>
              <a:buFont typeface="Courier New" panose="02070309020205020404" pitchFamily="49" charset="0"/>
              <a:buChar char="o"/>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Slide Number Placeholder 5">
            <a:extLst>
              <a:ext uri="{FF2B5EF4-FFF2-40B4-BE49-F238E27FC236}">
                <a16:creationId xmlns:a16="http://schemas.microsoft.com/office/drawing/2014/main" id="{6321A811-C267-3F48-8718-A1C952D3C5F3}"/>
              </a:ext>
            </a:extLst>
          </p:cNvPr>
          <p:cNvSpPr>
            <a:spLocks noGrp="1"/>
          </p:cNvSpPr>
          <p:nvPr>
            <p:ph type="sldNum" sz="quarter" idx="4"/>
          </p:nvPr>
        </p:nvSpPr>
        <p:spPr>
          <a:xfrm>
            <a:off x="359999" y="6264872"/>
            <a:ext cx="360000" cy="360000"/>
          </a:xfrm>
          <a:prstGeom prst="rect">
            <a:avLst/>
          </a:prstGeom>
        </p:spPr>
        <p:txBody>
          <a:bodyPr vert="horz" lIns="91440" tIns="45720" rIns="91440" bIns="45720" rtlCol="0" anchor="ctr"/>
          <a:lstStyle>
            <a:lvl1pPr algn="l">
              <a:defRPr sz="800" b="0" i="0">
                <a:solidFill>
                  <a:schemeClr val="tx1"/>
                </a:solidFill>
                <a:latin typeface="Arial" panose="020B0604020202020204" pitchFamily="34" charset="0"/>
                <a:cs typeface="Arial" panose="020B0604020202020204" pitchFamily="34" charset="0"/>
              </a:defRPr>
            </a:lvl1pPr>
          </a:lstStyle>
          <a:p>
            <a:fld id="{18A41853-EF22-D446-BDBC-A7CF3FE93503}" type="slidenum">
              <a:rPr lang="en-US" smtClean="0"/>
              <a:pPr/>
              <a:t>‹#›</a:t>
            </a:fld>
            <a:endParaRPr lang="en-US" dirty="0"/>
          </a:p>
        </p:txBody>
      </p:sp>
      <p:sp>
        <p:nvSpPr>
          <p:cNvPr id="17" name="Text Placeholder 11">
            <a:extLst>
              <a:ext uri="{FF2B5EF4-FFF2-40B4-BE49-F238E27FC236}">
                <a16:creationId xmlns:a16="http://schemas.microsoft.com/office/drawing/2014/main" id="{AE5B2288-C075-7B4D-B708-E6ADAF59832A}"/>
              </a:ext>
            </a:extLst>
          </p:cNvPr>
          <p:cNvSpPr>
            <a:spLocks noGrp="1"/>
          </p:cNvSpPr>
          <p:nvPr>
            <p:ph type="body" sz="quarter" idx="10" hasCustomPrompt="1"/>
          </p:nvPr>
        </p:nvSpPr>
        <p:spPr>
          <a:xfrm>
            <a:off x="360000" y="540000"/>
            <a:ext cx="4619324" cy="1338676"/>
          </a:xfrm>
          <a:prstGeom prst="rect">
            <a:avLst/>
          </a:prstGeom>
          <a:noFill/>
        </p:spPr>
        <p:txBody>
          <a:bodyPr>
            <a:noAutofit/>
          </a:bodyPr>
          <a:lstStyle>
            <a:lvl1pPr>
              <a:lnSpc>
                <a:spcPts val="3200"/>
              </a:lnSpc>
              <a:defRPr sz="3600">
                <a:solidFill>
                  <a:srgbClr val="333D47"/>
                </a:solidFill>
              </a:defRPr>
            </a:lvl1pPr>
            <a:lvl2pPr marL="457200" indent="0">
              <a:buNone/>
              <a:defRPr/>
            </a:lvl2pPr>
          </a:lstStyle>
          <a:p>
            <a:pPr lvl="0"/>
            <a:r>
              <a:rPr lang="en-US" dirty="0"/>
              <a:t>Headline</a:t>
            </a:r>
          </a:p>
        </p:txBody>
      </p:sp>
      <p:sp>
        <p:nvSpPr>
          <p:cNvPr id="10" name="TextBox 9">
            <a:extLst>
              <a:ext uri="{FF2B5EF4-FFF2-40B4-BE49-F238E27FC236}">
                <a16:creationId xmlns:a16="http://schemas.microsoft.com/office/drawing/2014/main" id="{EDFCB76F-DFD4-754E-86E3-5D80F5F5D23A}"/>
              </a:ext>
            </a:extLst>
          </p:cNvPr>
          <p:cNvSpPr txBox="1"/>
          <p:nvPr userDrawn="1"/>
        </p:nvSpPr>
        <p:spPr>
          <a:xfrm>
            <a:off x="-1170000" y="2440557"/>
            <a:ext cx="1052488" cy="1785104"/>
          </a:xfrm>
          <a:prstGeom prst="rect">
            <a:avLst/>
          </a:prstGeom>
          <a:solidFill>
            <a:schemeClr val="bg1"/>
          </a:solidFill>
        </p:spPr>
        <p:txBody>
          <a:bodyPr wrap="square" rtlCol="0">
            <a:spAutoFit/>
          </a:bodyPr>
          <a:lstStyle/>
          <a:p>
            <a:pPr algn="l"/>
            <a:r>
              <a:rPr lang="en-US" sz="1000" dirty="0">
                <a:solidFill>
                  <a:srgbClr val="333D47"/>
                </a:solidFill>
                <a:latin typeface="Arial" panose="020B0604020202020204" pitchFamily="34" charset="0"/>
                <a:cs typeface="Arial" panose="020B0604020202020204" pitchFamily="34" charset="0"/>
              </a:rPr>
              <a:t>The image can be replaced here and master view</a:t>
            </a:r>
          </a:p>
          <a:p>
            <a:pPr algn="l"/>
            <a:endParaRPr lang="en-US" sz="1000" dirty="0">
              <a:solidFill>
                <a:srgbClr val="333D47"/>
              </a:solidFill>
              <a:latin typeface="Arial" panose="020B0604020202020204" pitchFamily="34" charset="0"/>
              <a:cs typeface="Arial" panose="020B0604020202020204" pitchFamily="34" charset="0"/>
            </a:endParaRPr>
          </a:p>
          <a:p>
            <a:pPr algn="l"/>
            <a:r>
              <a:rPr lang="en-GB" sz="1000" dirty="0">
                <a:latin typeface="Helvetica Neue" panose="02000503000000020004" pitchFamily="2" charset="0"/>
              </a:rPr>
              <a:t>Please </a:t>
            </a:r>
            <a:r>
              <a:rPr lang="en-GB" sz="1000" b="1" dirty="0">
                <a:latin typeface="Helvetica Neue" panose="02000503000000020004" pitchFamily="2" charset="0"/>
              </a:rPr>
              <a:t>do not </a:t>
            </a:r>
            <a:r>
              <a:rPr lang="en-GB" sz="1000" dirty="0">
                <a:latin typeface="Helvetica Neue" panose="02000503000000020004" pitchFamily="2" charset="0"/>
              </a:rPr>
              <a:t>use any internal photo competition participants’ images</a:t>
            </a:r>
            <a:endParaRPr lang="en-US" sz="1000" dirty="0">
              <a:solidFill>
                <a:srgbClr val="333D47"/>
              </a:solidFill>
            </a:endParaRPr>
          </a:p>
        </p:txBody>
      </p:sp>
      <p:sp>
        <p:nvSpPr>
          <p:cNvPr id="12" name="Trapezoid 5">
            <a:extLst>
              <a:ext uri="{FF2B5EF4-FFF2-40B4-BE49-F238E27FC236}">
                <a16:creationId xmlns:a16="http://schemas.microsoft.com/office/drawing/2014/main" id="{F04B3118-33B5-5443-A7CA-93365D3FC725}"/>
              </a:ext>
            </a:extLst>
          </p:cNvPr>
          <p:cNvSpPr/>
          <p:nvPr userDrawn="1"/>
        </p:nvSpPr>
        <p:spPr>
          <a:xfrm>
            <a:off x="5114672" y="315416"/>
            <a:ext cx="7094891" cy="6560112"/>
          </a:xfrm>
          <a:custGeom>
            <a:avLst/>
            <a:gdLst>
              <a:gd name="connsiteX0" fmla="*/ 0 w 3508169"/>
              <a:gd name="connsiteY0" fmla="*/ 3543337 h 3543337"/>
              <a:gd name="connsiteX1" fmla="*/ 877042 w 3508169"/>
              <a:gd name="connsiteY1" fmla="*/ 0 h 3543337"/>
              <a:gd name="connsiteX2" fmla="*/ 2631127 w 3508169"/>
              <a:gd name="connsiteY2" fmla="*/ 0 h 3543337"/>
              <a:gd name="connsiteX3" fmla="*/ 3508169 w 3508169"/>
              <a:gd name="connsiteY3" fmla="*/ 3543337 h 3543337"/>
              <a:gd name="connsiteX4" fmla="*/ 0 w 3508169"/>
              <a:gd name="connsiteY4" fmla="*/ 3543337 h 3543337"/>
              <a:gd name="connsiteX0" fmla="*/ 0 w 6086008"/>
              <a:gd name="connsiteY0" fmla="*/ 5470415 h 5470415"/>
              <a:gd name="connsiteX1" fmla="*/ 877042 w 6086008"/>
              <a:gd name="connsiteY1" fmla="*/ 1927078 h 5470415"/>
              <a:gd name="connsiteX2" fmla="*/ 6086008 w 6086008"/>
              <a:gd name="connsiteY2" fmla="*/ 0 h 5470415"/>
              <a:gd name="connsiteX3" fmla="*/ 3508169 w 6086008"/>
              <a:gd name="connsiteY3" fmla="*/ 5470415 h 5470415"/>
              <a:gd name="connsiteX4" fmla="*/ 0 w 6086008"/>
              <a:gd name="connsiteY4" fmla="*/ 5470415 h 5470415"/>
              <a:gd name="connsiteX0" fmla="*/ 0 w 6086008"/>
              <a:gd name="connsiteY0" fmla="*/ 5470415 h 5470415"/>
              <a:gd name="connsiteX1" fmla="*/ 877042 w 6086008"/>
              <a:gd name="connsiteY1" fmla="*/ 1927078 h 5470415"/>
              <a:gd name="connsiteX2" fmla="*/ 6086008 w 6086008"/>
              <a:gd name="connsiteY2" fmla="*/ 0 h 5470415"/>
              <a:gd name="connsiteX3" fmla="*/ 6057143 w 6086008"/>
              <a:gd name="connsiteY3" fmla="*/ 3419009 h 5470415"/>
              <a:gd name="connsiteX4" fmla="*/ 0 w 6086008"/>
              <a:gd name="connsiteY4" fmla="*/ 5470415 h 5470415"/>
              <a:gd name="connsiteX0" fmla="*/ 3048556 w 5208966"/>
              <a:gd name="connsiteY0" fmla="*/ 6607124 h 6607124"/>
              <a:gd name="connsiteX1" fmla="*/ 0 w 5208966"/>
              <a:gd name="connsiteY1" fmla="*/ 1927078 h 6607124"/>
              <a:gd name="connsiteX2" fmla="*/ 5208966 w 5208966"/>
              <a:gd name="connsiteY2" fmla="*/ 0 h 6607124"/>
              <a:gd name="connsiteX3" fmla="*/ 5180101 w 5208966"/>
              <a:gd name="connsiteY3" fmla="*/ 3419009 h 6607124"/>
              <a:gd name="connsiteX4" fmla="*/ 3048556 w 5208966"/>
              <a:gd name="connsiteY4" fmla="*/ 6607124 h 6607124"/>
              <a:gd name="connsiteX0" fmla="*/ 4833726 w 6994136"/>
              <a:gd name="connsiteY0" fmla="*/ 6607124 h 6607124"/>
              <a:gd name="connsiteX1" fmla="*/ 0 w 6994136"/>
              <a:gd name="connsiteY1" fmla="*/ 2193494 h 6607124"/>
              <a:gd name="connsiteX2" fmla="*/ 6994136 w 6994136"/>
              <a:gd name="connsiteY2" fmla="*/ 0 h 6607124"/>
              <a:gd name="connsiteX3" fmla="*/ 6965271 w 6994136"/>
              <a:gd name="connsiteY3" fmla="*/ 3419009 h 6607124"/>
              <a:gd name="connsiteX4" fmla="*/ 4833726 w 6994136"/>
              <a:gd name="connsiteY4" fmla="*/ 6607124 h 6607124"/>
              <a:gd name="connsiteX0" fmla="*/ 4833726 w 6994136"/>
              <a:gd name="connsiteY0" fmla="*/ 6607124 h 6607124"/>
              <a:gd name="connsiteX1" fmla="*/ 1405487 w 6994136"/>
              <a:gd name="connsiteY1" fmla="*/ 3490053 h 6607124"/>
              <a:gd name="connsiteX2" fmla="*/ 0 w 6994136"/>
              <a:gd name="connsiteY2" fmla="*/ 2193494 h 6607124"/>
              <a:gd name="connsiteX3" fmla="*/ 6994136 w 6994136"/>
              <a:gd name="connsiteY3" fmla="*/ 0 h 6607124"/>
              <a:gd name="connsiteX4" fmla="*/ 6965271 w 6994136"/>
              <a:gd name="connsiteY4" fmla="*/ 3419009 h 6607124"/>
              <a:gd name="connsiteX5" fmla="*/ 4833726 w 6994136"/>
              <a:gd name="connsiteY5" fmla="*/ 6607124 h 6607124"/>
              <a:gd name="connsiteX0" fmla="*/ 4833726 w 6994136"/>
              <a:gd name="connsiteY0" fmla="*/ 6607124 h 6607124"/>
              <a:gd name="connsiteX1" fmla="*/ 4078801 w 6994136"/>
              <a:gd name="connsiteY1" fmla="*/ 6571601 h 6607124"/>
              <a:gd name="connsiteX2" fmla="*/ 0 w 6994136"/>
              <a:gd name="connsiteY2" fmla="*/ 2193494 h 6607124"/>
              <a:gd name="connsiteX3" fmla="*/ 6994136 w 6994136"/>
              <a:gd name="connsiteY3" fmla="*/ 0 h 6607124"/>
              <a:gd name="connsiteX4" fmla="*/ 6965271 w 6994136"/>
              <a:gd name="connsiteY4" fmla="*/ 3419009 h 6607124"/>
              <a:gd name="connsiteX5" fmla="*/ 4833726 w 6994136"/>
              <a:gd name="connsiteY5" fmla="*/ 6607124 h 6607124"/>
              <a:gd name="connsiteX0" fmla="*/ 4833726 w 6994136"/>
              <a:gd name="connsiteY0" fmla="*/ 6553841 h 6571601"/>
              <a:gd name="connsiteX1" fmla="*/ 4078801 w 6994136"/>
              <a:gd name="connsiteY1" fmla="*/ 6571601 h 6571601"/>
              <a:gd name="connsiteX2" fmla="*/ 0 w 6994136"/>
              <a:gd name="connsiteY2" fmla="*/ 2193494 h 6571601"/>
              <a:gd name="connsiteX3" fmla="*/ 6994136 w 6994136"/>
              <a:gd name="connsiteY3" fmla="*/ 0 h 6571601"/>
              <a:gd name="connsiteX4" fmla="*/ 6965271 w 6994136"/>
              <a:gd name="connsiteY4" fmla="*/ 3419009 h 6571601"/>
              <a:gd name="connsiteX5" fmla="*/ 4833726 w 6994136"/>
              <a:gd name="connsiteY5" fmla="*/ 6553841 h 6571601"/>
              <a:gd name="connsiteX0" fmla="*/ 4833726 w 6994136"/>
              <a:gd name="connsiteY0" fmla="*/ 6553841 h 6553841"/>
              <a:gd name="connsiteX1" fmla="*/ 4061039 w 6994136"/>
              <a:gd name="connsiteY1" fmla="*/ 6544959 h 6553841"/>
              <a:gd name="connsiteX2" fmla="*/ 0 w 6994136"/>
              <a:gd name="connsiteY2" fmla="*/ 2193494 h 6553841"/>
              <a:gd name="connsiteX3" fmla="*/ 6994136 w 6994136"/>
              <a:gd name="connsiteY3" fmla="*/ 0 h 6553841"/>
              <a:gd name="connsiteX4" fmla="*/ 6965271 w 6994136"/>
              <a:gd name="connsiteY4" fmla="*/ 3419009 h 6553841"/>
              <a:gd name="connsiteX5" fmla="*/ 4833726 w 6994136"/>
              <a:gd name="connsiteY5" fmla="*/ 6553841 h 6553841"/>
              <a:gd name="connsiteX0" fmla="*/ 4895896 w 7056306"/>
              <a:gd name="connsiteY0" fmla="*/ 6553841 h 6553841"/>
              <a:gd name="connsiteX1" fmla="*/ 4123209 w 7056306"/>
              <a:gd name="connsiteY1" fmla="*/ 6544959 h 6553841"/>
              <a:gd name="connsiteX2" fmla="*/ 0 w 7056306"/>
              <a:gd name="connsiteY2" fmla="*/ 2193494 h 6553841"/>
              <a:gd name="connsiteX3" fmla="*/ 7056306 w 7056306"/>
              <a:gd name="connsiteY3" fmla="*/ 0 h 6553841"/>
              <a:gd name="connsiteX4" fmla="*/ 7027441 w 7056306"/>
              <a:gd name="connsiteY4" fmla="*/ 3419009 h 6553841"/>
              <a:gd name="connsiteX5" fmla="*/ 4895896 w 7056306"/>
              <a:gd name="connsiteY5" fmla="*/ 6553841 h 6553841"/>
              <a:gd name="connsiteX0" fmla="*/ 4895896 w 7056306"/>
              <a:gd name="connsiteY0" fmla="*/ 6553841 h 6553841"/>
              <a:gd name="connsiteX1" fmla="*/ 4123209 w 7056306"/>
              <a:gd name="connsiteY1" fmla="*/ 6544959 h 6553841"/>
              <a:gd name="connsiteX2" fmla="*/ 197612 w 7056306"/>
              <a:gd name="connsiteY2" fmla="*/ 2397746 h 6553841"/>
              <a:gd name="connsiteX3" fmla="*/ 0 w 7056306"/>
              <a:gd name="connsiteY3" fmla="*/ 2193494 h 6553841"/>
              <a:gd name="connsiteX4" fmla="*/ 7056306 w 7056306"/>
              <a:gd name="connsiteY4" fmla="*/ 0 h 6553841"/>
              <a:gd name="connsiteX5" fmla="*/ 7027441 w 7056306"/>
              <a:gd name="connsiteY5" fmla="*/ 3419009 h 6553841"/>
              <a:gd name="connsiteX6" fmla="*/ 4895896 w 7056306"/>
              <a:gd name="connsiteY6" fmla="*/ 6553841 h 6553841"/>
              <a:gd name="connsiteX0" fmla="*/ 4895896 w 7056306"/>
              <a:gd name="connsiteY0" fmla="*/ 6553841 h 6553841"/>
              <a:gd name="connsiteX1" fmla="*/ 4123209 w 7056306"/>
              <a:gd name="connsiteY1" fmla="*/ 6544959 h 6553841"/>
              <a:gd name="connsiteX2" fmla="*/ 91034 w 7056306"/>
              <a:gd name="connsiteY2" fmla="*/ 2442148 h 6553841"/>
              <a:gd name="connsiteX3" fmla="*/ 0 w 7056306"/>
              <a:gd name="connsiteY3" fmla="*/ 2193494 h 6553841"/>
              <a:gd name="connsiteX4" fmla="*/ 7056306 w 7056306"/>
              <a:gd name="connsiteY4" fmla="*/ 0 h 6553841"/>
              <a:gd name="connsiteX5" fmla="*/ 7027441 w 7056306"/>
              <a:gd name="connsiteY5" fmla="*/ 3419009 h 6553841"/>
              <a:gd name="connsiteX6" fmla="*/ 4895896 w 7056306"/>
              <a:gd name="connsiteY6" fmla="*/ 6553841 h 6553841"/>
              <a:gd name="connsiteX0" fmla="*/ 4922142 w 7082552"/>
              <a:gd name="connsiteY0" fmla="*/ 6553841 h 6553841"/>
              <a:gd name="connsiteX1" fmla="*/ 4149455 w 7082552"/>
              <a:gd name="connsiteY1" fmla="*/ 6544959 h 6553841"/>
              <a:gd name="connsiteX2" fmla="*/ 117280 w 7082552"/>
              <a:gd name="connsiteY2" fmla="*/ 2442148 h 6553841"/>
              <a:gd name="connsiteX3" fmla="*/ 26246 w 7082552"/>
              <a:gd name="connsiteY3" fmla="*/ 2193494 h 6553841"/>
              <a:gd name="connsiteX4" fmla="*/ 7082552 w 7082552"/>
              <a:gd name="connsiteY4" fmla="*/ 0 h 6553841"/>
              <a:gd name="connsiteX5" fmla="*/ 7053687 w 7082552"/>
              <a:gd name="connsiteY5" fmla="*/ 3419009 h 6553841"/>
              <a:gd name="connsiteX6" fmla="*/ 4922142 w 7082552"/>
              <a:gd name="connsiteY6" fmla="*/ 6553841 h 6553841"/>
              <a:gd name="connsiteX0" fmla="*/ 4950971 w 7111381"/>
              <a:gd name="connsiteY0" fmla="*/ 6553841 h 6553841"/>
              <a:gd name="connsiteX1" fmla="*/ 4178284 w 7111381"/>
              <a:gd name="connsiteY1" fmla="*/ 6544959 h 6553841"/>
              <a:gd name="connsiteX2" fmla="*/ 146109 w 7111381"/>
              <a:gd name="connsiteY2" fmla="*/ 2442148 h 6553841"/>
              <a:gd name="connsiteX3" fmla="*/ 55075 w 7111381"/>
              <a:gd name="connsiteY3" fmla="*/ 2193494 h 6553841"/>
              <a:gd name="connsiteX4" fmla="*/ 7111381 w 7111381"/>
              <a:gd name="connsiteY4" fmla="*/ 0 h 6553841"/>
              <a:gd name="connsiteX5" fmla="*/ 7082516 w 7111381"/>
              <a:gd name="connsiteY5" fmla="*/ 3419009 h 6553841"/>
              <a:gd name="connsiteX6" fmla="*/ 4950971 w 7111381"/>
              <a:gd name="connsiteY6" fmla="*/ 6553841 h 6553841"/>
              <a:gd name="connsiteX0" fmla="*/ 4963653 w 7124063"/>
              <a:gd name="connsiteY0" fmla="*/ 6553841 h 6553841"/>
              <a:gd name="connsiteX1" fmla="*/ 4190966 w 7124063"/>
              <a:gd name="connsiteY1" fmla="*/ 6544959 h 6553841"/>
              <a:gd name="connsiteX2" fmla="*/ 158791 w 7124063"/>
              <a:gd name="connsiteY2" fmla="*/ 2442148 h 6553841"/>
              <a:gd name="connsiteX3" fmla="*/ 67757 w 7124063"/>
              <a:gd name="connsiteY3" fmla="*/ 2193494 h 6553841"/>
              <a:gd name="connsiteX4" fmla="*/ 7124063 w 7124063"/>
              <a:gd name="connsiteY4" fmla="*/ 0 h 6553841"/>
              <a:gd name="connsiteX5" fmla="*/ 7095198 w 7124063"/>
              <a:gd name="connsiteY5" fmla="*/ 3419009 h 6553841"/>
              <a:gd name="connsiteX6" fmla="*/ 4963653 w 7124063"/>
              <a:gd name="connsiteY6" fmla="*/ 6553841 h 6553841"/>
              <a:gd name="connsiteX0" fmla="*/ 4951680 w 7112090"/>
              <a:gd name="connsiteY0" fmla="*/ 6553841 h 6553841"/>
              <a:gd name="connsiteX1" fmla="*/ 4178993 w 7112090"/>
              <a:gd name="connsiteY1" fmla="*/ 6544959 h 6553841"/>
              <a:gd name="connsiteX2" fmla="*/ 146818 w 7112090"/>
              <a:gd name="connsiteY2" fmla="*/ 2442148 h 6553841"/>
              <a:gd name="connsiteX3" fmla="*/ 78234 w 7112090"/>
              <a:gd name="connsiteY3" fmla="*/ 2187080 h 6553841"/>
              <a:gd name="connsiteX4" fmla="*/ 7112090 w 7112090"/>
              <a:gd name="connsiteY4" fmla="*/ 0 h 6553841"/>
              <a:gd name="connsiteX5" fmla="*/ 7083225 w 7112090"/>
              <a:gd name="connsiteY5" fmla="*/ 3419009 h 6553841"/>
              <a:gd name="connsiteX6" fmla="*/ 4951680 w 7112090"/>
              <a:gd name="connsiteY6" fmla="*/ 6553841 h 6553841"/>
              <a:gd name="connsiteX0" fmla="*/ 4951680 w 7083225"/>
              <a:gd name="connsiteY0" fmla="*/ 6527921 h 6527921"/>
              <a:gd name="connsiteX1" fmla="*/ 4178993 w 7083225"/>
              <a:gd name="connsiteY1" fmla="*/ 6519039 h 6527921"/>
              <a:gd name="connsiteX2" fmla="*/ 146818 w 7083225"/>
              <a:gd name="connsiteY2" fmla="*/ 2416228 h 6527921"/>
              <a:gd name="connsiteX3" fmla="*/ 78234 w 7083225"/>
              <a:gd name="connsiteY3" fmla="*/ 2161160 h 6527921"/>
              <a:gd name="connsiteX4" fmla="*/ 7077534 w 7083225"/>
              <a:gd name="connsiteY4" fmla="*/ 0 h 6527921"/>
              <a:gd name="connsiteX5" fmla="*/ 7083225 w 7083225"/>
              <a:gd name="connsiteY5" fmla="*/ 3393089 h 6527921"/>
              <a:gd name="connsiteX6" fmla="*/ 4951680 w 7083225"/>
              <a:gd name="connsiteY6" fmla="*/ 6527921 h 6527921"/>
              <a:gd name="connsiteX0" fmla="*/ 4996130 w 7083225"/>
              <a:gd name="connsiteY0" fmla="*/ 6521571 h 6521571"/>
              <a:gd name="connsiteX1" fmla="*/ 4178993 w 7083225"/>
              <a:gd name="connsiteY1" fmla="*/ 6519039 h 6521571"/>
              <a:gd name="connsiteX2" fmla="*/ 146818 w 7083225"/>
              <a:gd name="connsiteY2" fmla="*/ 2416228 h 6521571"/>
              <a:gd name="connsiteX3" fmla="*/ 78234 w 7083225"/>
              <a:gd name="connsiteY3" fmla="*/ 2161160 h 6521571"/>
              <a:gd name="connsiteX4" fmla="*/ 7077534 w 7083225"/>
              <a:gd name="connsiteY4" fmla="*/ 0 h 6521571"/>
              <a:gd name="connsiteX5" fmla="*/ 7083225 w 7083225"/>
              <a:gd name="connsiteY5" fmla="*/ 3393089 h 6521571"/>
              <a:gd name="connsiteX6" fmla="*/ 4996130 w 7083225"/>
              <a:gd name="connsiteY6" fmla="*/ 6521571 h 6521571"/>
              <a:gd name="connsiteX0" fmla="*/ 4996130 w 7083225"/>
              <a:gd name="connsiteY0" fmla="*/ 6521571 h 6525389"/>
              <a:gd name="connsiteX1" fmla="*/ 4182168 w 7083225"/>
              <a:gd name="connsiteY1" fmla="*/ 6525389 h 6525389"/>
              <a:gd name="connsiteX2" fmla="*/ 146818 w 7083225"/>
              <a:gd name="connsiteY2" fmla="*/ 2416228 h 6525389"/>
              <a:gd name="connsiteX3" fmla="*/ 78234 w 7083225"/>
              <a:gd name="connsiteY3" fmla="*/ 2161160 h 6525389"/>
              <a:gd name="connsiteX4" fmla="*/ 7077534 w 7083225"/>
              <a:gd name="connsiteY4" fmla="*/ 0 h 6525389"/>
              <a:gd name="connsiteX5" fmla="*/ 7083225 w 7083225"/>
              <a:gd name="connsiteY5" fmla="*/ 3393089 h 6525389"/>
              <a:gd name="connsiteX6" fmla="*/ 4996130 w 7083225"/>
              <a:gd name="connsiteY6" fmla="*/ 6521571 h 6525389"/>
              <a:gd name="connsiteX0" fmla="*/ 4996130 w 7084961"/>
              <a:gd name="connsiteY0" fmla="*/ 6532712 h 6536530"/>
              <a:gd name="connsiteX1" fmla="*/ 4182168 w 7084961"/>
              <a:gd name="connsiteY1" fmla="*/ 6536530 h 6536530"/>
              <a:gd name="connsiteX2" fmla="*/ 146818 w 7084961"/>
              <a:gd name="connsiteY2" fmla="*/ 2427369 h 6536530"/>
              <a:gd name="connsiteX3" fmla="*/ 78234 w 7084961"/>
              <a:gd name="connsiteY3" fmla="*/ 2172301 h 6536530"/>
              <a:gd name="connsiteX4" fmla="*/ 7084961 w 7084961"/>
              <a:gd name="connsiteY4" fmla="*/ 0 h 6536530"/>
              <a:gd name="connsiteX5" fmla="*/ 7083225 w 7084961"/>
              <a:gd name="connsiteY5" fmla="*/ 3404230 h 6536530"/>
              <a:gd name="connsiteX6" fmla="*/ 4996130 w 7084961"/>
              <a:gd name="connsiteY6" fmla="*/ 6532712 h 6536530"/>
              <a:gd name="connsiteX0" fmla="*/ 5013784 w 7084961"/>
              <a:gd name="connsiteY0" fmla="*/ 6536242 h 6536530"/>
              <a:gd name="connsiteX1" fmla="*/ 4182168 w 7084961"/>
              <a:gd name="connsiteY1" fmla="*/ 6536530 h 6536530"/>
              <a:gd name="connsiteX2" fmla="*/ 146818 w 7084961"/>
              <a:gd name="connsiteY2" fmla="*/ 2427369 h 6536530"/>
              <a:gd name="connsiteX3" fmla="*/ 78234 w 7084961"/>
              <a:gd name="connsiteY3" fmla="*/ 2172301 h 6536530"/>
              <a:gd name="connsiteX4" fmla="*/ 7084961 w 7084961"/>
              <a:gd name="connsiteY4" fmla="*/ 0 h 6536530"/>
              <a:gd name="connsiteX5" fmla="*/ 7083225 w 7084961"/>
              <a:gd name="connsiteY5" fmla="*/ 3404230 h 6536530"/>
              <a:gd name="connsiteX6" fmla="*/ 5013784 w 7084961"/>
              <a:gd name="connsiteY6" fmla="*/ 6536242 h 6536530"/>
              <a:gd name="connsiteX0" fmla="*/ 5013784 w 7084961"/>
              <a:gd name="connsiteY0" fmla="*/ 6536242 h 6547121"/>
              <a:gd name="connsiteX1" fmla="*/ 4185699 w 7084961"/>
              <a:gd name="connsiteY1" fmla="*/ 6547121 h 6547121"/>
              <a:gd name="connsiteX2" fmla="*/ 146818 w 7084961"/>
              <a:gd name="connsiteY2" fmla="*/ 2427369 h 6547121"/>
              <a:gd name="connsiteX3" fmla="*/ 78234 w 7084961"/>
              <a:gd name="connsiteY3" fmla="*/ 2172301 h 6547121"/>
              <a:gd name="connsiteX4" fmla="*/ 7084961 w 7084961"/>
              <a:gd name="connsiteY4" fmla="*/ 0 h 6547121"/>
              <a:gd name="connsiteX5" fmla="*/ 7083225 w 7084961"/>
              <a:gd name="connsiteY5" fmla="*/ 3404230 h 6547121"/>
              <a:gd name="connsiteX6" fmla="*/ 5013784 w 7084961"/>
              <a:gd name="connsiteY6" fmla="*/ 6536242 h 6547121"/>
              <a:gd name="connsiteX0" fmla="*/ 5013784 w 7086830"/>
              <a:gd name="connsiteY0" fmla="*/ 6536242 h 6547121"/>
              <a:gd name="connsiteX1" fmla="*/ 4185699 w 7086830"/>
              <a:gd name="connsiteY1" fmla="*/ 6547121 h 6547121"/>
              <a:gd name="connsiteX2" fmla="*/ 146818 w 7086830"/>
              <a:gd name="connsiteY2" fmla="*/ 2427369 h 6547121"/>
              <a:gd name="connsiteX3" fmla="*/ 78234 w 7086830"/>
              <a:gd name="connsiteY3" fmla="*/ 2172301 h 6547121"/>
              <a:gd name="connsiteX4" fmla="*/ 7084961 w 7086830"/>
              <a:gd name="connsiteY4" fmla="*/ 0 h 6547121"/>
              <a:gd name="connsiteX5" fmla="*/ 7086755 w 7086830"/>
              <a:gd name="connsiteY5" fmla="*/ 3425413 h 6547121"/>
              <a:gd name="connsiteX6" fmla="*/ 5013784 w 7086830"/>
              <a:gd name="connsiteY6" fmla="*/ 6536242 h 6547121"/>
              <a:gd name="connsiteX0" fmla="*/ 5013784 w 7099083"/>
              <a:gd name="connsiteY0" fmla="*/ 6543303 h 6554182"/>
              <a:gd name="connsiteX1" fmla="*/ 4185699 w 7099083"/>
              <a:gd name="connsiteY1" fmla="*/ 6554182 h 6554182"/>
              <a:gd name="connsiteX2" fmla="*/ 146818 w 7099083"/>
              <a:gd name="connsiteY2" fmla="*/ 2434430 h 6554182"/>
              <a:gd name="connsiteX3" fmla="*/ 78234 w 7099083"/>
              <a:gd name="connsiteY3" fmla="*/ 2179362 h 6554182"/>
              <a:gd name="connsiteX4" fmla="*/ 7099083 w 7099083"/>
              <a:gd name="connsiteY4" fmla="*/ 0 h 6554182"/>
              <a:gd name="connsiteX5" fmla="*/ 7086755 w 7099083"/>
              <a:gd name="connsiteY5" fmla="*/ 3432474 h 6554182"/>
              <a:gd name="connsiteX6" fmla="*/ 5013784 w 7099083"/>
              <a:gd name="connsiteY6" fmla="*/ 6543303 h 6554182"/>
              <a:gd name="connsiteX0" fmla="*/ 4996305 w 7081604"/>
              <a:gd name="connsiteY0" fmla="*/ 6543303 h 6554182"/>
              <a:gd name="connsiteX1" fmla="*/ 4168220 w 7081604"/>
              <a:gd name="connsiteY1" fmla="*/ 6554182 h 6554182"/>
              <a:gd name="connsiteX2" fmla="*/ 129339 w 7081604"/>
              <a:gd name="connsiteY2" fmla="*/ 2434430 h 6554182"/>
              <a:gd name="connsiteX3" fmla="*/ 98856 w 7081604"/>
              <a:gd name="connsiteY3" fmla="*/ 2169837 h 6554182"/>
              <a:gd name="connsiteX4" fmla="*/ 7081604 w 7081604"/>
              <a:gd name="connsiteY4" fmla="*/ 0 h 6554182"/>
              <a:gd name="connsiteX5" fmla="*/ 7069276 w 7081604"/>
              <a:gd name="connsiteY5" fmla="*/ 3432474 h 6554182"/>
              <a:gd name="connsiteX6" fmla="*/ 4996305 w 7081604"/>
              <a:gd name="connsiteY6" fmla="*/ 6543303 h 6554182"/>
              <a:gd name="connsiteX0" fmla="*/ 4989581 w 7081604"/>
              <a:gd name="connsiteY0" fmla="*/ 6553388 h 6554182"/>
              <a:gd name="connsiteX1" fmla="*/ 4168220 w 7081604"/>
              <a:gd name="connsiteY1" fmla="*/ 6554182 h 6554182"/>
              <a:gd name="connsiteX2" fmla="*/ 129339 w 7081604"/>
              <a:gd name="connsiteY2" fmla="*/ 2434430 h 6554182"/>
              <a:gd name="connsiteX3" fmla="*/ 98856 w 7081604"/>
              <a:gd name="connsiteY3" fmla="*/ 2169837 h 6554182"/>
              <a:gd name="connsiteX4" fmla="*/ 7081604 w 7081604"/>
              <a:gd name="connsiteY4" fmla="*/ 0 h 6554182"/>
              <a:gd name="connsiteX5" fmla="*/ 7069276 w 7081604"/>
              <a:gd name="connsiteY5" fmla="*/ 3432474 h 6554182"/>
              <a:gd name="connsiteX6" fmla="*/ 4989581 w 7081604"/>
              <a:gd name="connsiteY6" fmla="*/ 6553388 h 6554182"/>
              <a:gd name="connsiteX0" fmla="*/ 5006391 w 7081604"/>
              <a:gd name="connsiteY0" fmla="*/ 6556750 h 6556750"/>
              <a:gd name="connsiteX1" fmla="*/ 4168220 w 7081604"/>
              <a:gd name="connsiteY1" fmla="*/ 6554182 h 6556750"/>
              <a:gd name="connsiteX2" fmla="*/ 129339 w 7081604"/>
              <a:gd name="connsiteY2" fmla="*/ 2434430 h 6556750"/>
              <a:gd name="connsiteX3" fmla="*/ 98856 w 7081604"/>
              <a:gd name="connsiteY3" fmla="*/ 2169837 h 6556750"/>
              <a:gd name="connsiteX4" fmla="*/ 7081604 w 7081604"/>
              <a:gd name="connsiteY4" fmla="*/ 0 h 6556750"/>
              <a:gd name="connsiteX5" fmla="*/ 7069276 w 7081604"/>
              <a:gd name="connsiteY5" fmla="*/ 3432474 h 6556750"/>
              <a:gd name="connsiteX6" fmla="*/ 5006391 w 7081604"/>
              <a:gd name="connsiteY6" fmla="*/ 6556750 h 6556750"/>
              <a:gd name="connsiteX0" fmla="*/ 5006391 w 7092829"/>
              <a:gd name="connsiteY0" fmla="*/ 6556750 h 6556750"/>
              <a:gd name="connsiteX1" fmla="*/ 4168220 w 7092829"/>
              <a:gd name="connsiteY1" fmla="*/ 6554182 h 6556750"/>
              <a:gd name="connsiteX2" fmla="*/ 129339 w 7092829"/>
              <a:gd name="connsiteY2" fmla="*/ 2434430 h 6556750"/>
              <a:gd name="connsiteX3" fmla="*/ 98856 w 7092829"/>
              <a:gd name="connsiteY3" fmla="*/ 2169837 h 6556750"/>
              <a:gd name="connsiteX4" fmla="*/ 7081604 w 7092829"/>
              <a:gd name="connsiteY4" fmla="*/ 0 h 6556750"/>
              <a:gd name="connsiteX5" fmla="*/ 7092810 w 7092829"/>
              <a:gd name="connsiteY5" fmla="*/ 3405580 h 6556750"/>
              <a:gd name="connsiteX6" fmla="*/ 5006391 w 7092829"/>
              <a:gd name="connsiteY6" fmla="*/ 6556750 h 6556750"/>
              <a:gd name="connsiteX0" fmla="*/ 5006391 w 7095052"/>
              <a:gd name="connsiteY0" fmla="*/ 6560112 h 6560112"/>
              <a:gd name="connsiteX1" fmla="*/ 4168220 w 7095052"/>
              <a:gd name="connsiteY1" fmla="*/ 6557544 h 6560112"/>
              <a:gd name="connsiteX2" fmla="*/ 129339 w 7095052"/>
              <a:gd name="connsiteY2" fmla="*/ 2437792 h 6560112"/>
              <a:gd name="connsiteX3" fmla="*/ 98856 w 7095052"/>
              <a:gd name="connsiteY3" fmla="*/ 2173199 h 6560112"/>
              <a:gd name="connsiteX4" fmla="*/ 7095052 w 7095052"/>
              <a:gd name="connsiteY4" fmla="*/ 0 h 6560112"/>
              <a:gd name="connsiteX5" fmla="*/ 7092810 w 7095052"/>
              <a:gd name="connsiteY5" fmla="*/ 3408942 h 6560112"/>
              <a:gd name="connsiteX6" fmla="*/ 5006391 w 7095052"/>
              <a:gd name="connsiteY6" fmla="*/ 6560112 h 6560112"/>
              <a:gd name="connsiteX0" fmla="*/ 5006391 w 7095052"/>
              <a:gd name="connsiteY0" fmla="*/ 6560112 h 6560112"/>
              <a:gd name="connsiteX1" fmla="*/ 4168220 w 7095052"/>
              <a:gd name="connsiteY1" fmla="*/ 6557544 h 6560112"/>
              <a:gd name="connsiteX2" fmla="*/ 129339 w 7095052"/>
              <a:gd name="connsiteY2" fmla="*/ 2447555 h 6560112"/>
              <a:gd name="connsiteX3" fmla="*/ 98856 w 7095052"/>
              <a:gd name="connsiteY3" fmla="*/ 2173199 h 6560112"/>
              <a:gd name="connsiteX4" fmla="*/ 7095052 w 7095052"/>
              <a:gd name="connsiteY4" fmla="*/ 0 h 6560112"/>
              <a:gd name="connsiteX5" fmla="*/ 7092810 w 7095052"/>
              <a:gd name="connsiteY5" fmla="*/ 3408942 h 6560112"/>
              <a:gd name="connsiteX6" fmla="*/ 5006391 w 7095052"/>
              <a:gd name="connsiteY6" fmla="*/ 6560112 h 6560112"/>
              <a:gd name="connsiteX0" fmla="*/ 5006391 w 7095052"/>
              <a:gd name="connsiteY0" fmla="*/ 6560112 h 6560112"/>
              <a:gd name="connsiteX1" fmla="*/ 4168220 w 7095052"/>
              <a:gd name="connsiteY1" fmla="*/ 6557544 h 6560112"/>
              <a:gd name="connsiteX2" fmla="*/ 129339 w 7095052"/>
              <a:gd name="connsiteY2" fmla="*/ 2447555 h 6560112"/>
              <a:gd name="connsiteX3" fmla="*/ 98856 w 7095052"/>
              <a:gd name="connsiteY3" fmla="*/ 2166691 h 6560112"/>
              <a:gd name="connsiteX4" fmla="*/ 7095052 w 7095052"/>
              <a:gd name="connsiteY4" fmla="*/ 0 h 6560112"/>
              <a:gd name="connsiteX5" fmla="*/ 7092810 w 7095052"/>
              <a:gd name="connsiteY5" fmla="*/ 3408942 h 6560112"/>
              <a:gd name="connsiteX6" fmla="*/ 5006391 w 7095052"/>
              <a:gd name="connsiteY6" fmla="*/ 6560112 h 6560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95052" h="6560112">
                <a:moveTo>
                  <a:pt x="5006391" y="6560112"/>
                </a:moveTo>
                <a:lnTo>
                  <a:pt x="4168220" y="6557544"/>
                </a:lnTo>
                <a:lnTo>
                  <a:pt x="129339" y="2447555"/>
                </a:lnTo>
                <a:cubicBezTo>
                  <a:pt x="-87432" y="2236510"/>
                  <a:pt x="15569" y="2206443"/>
                  <a:pt x="98856" y="2166691"/>
                </a:cubicBezTo>
                <a:lnTo>
                  <a:pt x="7095052" y="0"/>
                </a:lnTo>
                <a:cubicBezTo>
                  <a:pt x="7094473" y="1134743"/>
                  <a:pt x="7093389" y="2274199"/>
                  <a:pt x="7092810" y="3408942"/>
                </a:cubicBezTo>
                <a:lnTo>
                  <a:pt x="5006391" y="6560112"/>
                </a:lnTo>
                <a:close/>
              </a:path>
            </a:pathLst>
          </a:custGeom>
          <a:blipFill dpi="0" rotWithShape="1">
            <a:blip r:embed="rId3" cstate="screen">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dirty="0"/>
          </a:p>
        </p:txBody>
      </p:sp>
    </p:spTree>
    <p:extLst>
      <p:ext uri="{BB962C8B-B14F-4D97-AF65-F5344CB8AC3E}">
        <p14:creationId xmlns:p14="http://schemas.microsoft.com/office/powerpoint/2010/main" val="152496212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AIA_blank_left">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2F6F1A2C-85B1-3C4E-A0E9-756180B27ECC}"/>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40456" t="-5939" r="-15620" b="35071"/>
          <a:stretch/>
        </p:blipFill>
        <p:spPr>
          <a:xfrm>
            <a:off x="0" y="3536954"/>
            <a:ext cx="2835114" cy="3321046"/>
          </a:xfrm>
          <a:prstGeom prst="rect">
            <a:avLst/>
          </a:prstGeom>
        </p:spPr>
      </p:pic>
      <p:sp>
        <p:nvSpPr>
          <p:cNvPr id="10" name="Text Placeholder 4">
            <a:extLst>
              <a:ext uri="{FF2B5EF4-FFF2-40B4-BE49-F238E27FC236}">
                <a16:creationId xmlns:a16="http://schemas.microsoft.com/office/drawing/2014/main" id="{9BEC8354-91B5-B741-A729-AAAB6D47D8A0}"/>
              </a:ext>
            </a:extLst>
          </p:cNvPr>
          <p:cNvSpPr>
            <a:spLocks noGrp="1"/>
          </p:cNvSpPr>
          <p:nvPr>
            <p:ph type="body" sz="quarter" idx="12"/>
          </p:nvPr>
        </p:nvSpPr>
        <p:spPr>
          <a:xfrm>
            <a:off x="360001" y="1800000"/>
            <a:ext cx="3600000" cy="2916793"/>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a:extLst>
              <a:ext uri="{FF2B5EF4-FFF2-40B4-BE49-F238E27FC236}">
                <a16:creationId xmlns:a16="http://schemas.microsoft.com/office/drawing/2014/main" id="{31686D1F-65F1-D243-A6BB-7F4FDAE00C37}"/>
              </a:ext>
            </a:extLst>
          </p:cNvPr>
          <p:cNvSpPr>
            <a:spLocks noGrp="1"/>
          </p:cNvSpPr>
          <p:nvPr>
            <p:ph type="body" sz="quarter" idx="13"/>
          </p:nvPr>
        </p:nvSpPr>
        <p:spPr>
          <a:xfrm>
            <a:off x="4237200" y="1800000"/>
            <a:ext cx="3600000" cy="2916793"/>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4">
            <a:extLst>
              <a:ext uri="{FF2B5EF4-FFF2-40B4-BE49-F238E27FC236}">
                <a16:creationId xmlns:a16="http://schemas.microsoft.com/office/drawing/2014/main" id="{0ECC66CC-A393-7F4C-979B-FDDEAFA5E591}"/>
              </a:ext>
            </a:extLst>
          </p:cNvPr>
          <p:cNvSpPr>
            <a:spLocks noGrp="1"/>
          </p:cNvSpPr>
          <p:nvPr>
            <p:ph type="body" sz="quarter" idx="14"/>
          </p:nvPr>
        </p:nvSpPr>
        <p:spPr>
          <a:xfrm>
            <a:off x="8231999" y="1800000"/>
            <a:ext cx="3600000" cy="2916793"/>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Slide Number Placeholder 5">
            <a:extLst>
              <a:ext uri="{FF2B5EF4-FFF2-40B4-BE49-F238E27FC236}">
                <a16:creationId xmlns:a16="http://schemas.microsoft.com/office/drawing/2014/main" id="{DAC8733E-4F4A-5F47-AA73-501DAFC186B6}"/>
              </a:ext>
            </a:extLst>
          </p:cNvPr>
          <p:cNvSpPr>
            <a:spLocks noGrp="1"/>
          </p:cNvSpPr>
          <p:nvPr>
            <p:ph type="sldNum" sz="quarter" idx="4"/>
          </p:nvPr>
        </p:nvSpPr>
        <p:spPr>
          <a:xfrm>
            <a:off x="359999" y="6264872"/>
            <a:ext cx="360000" cy="360000"/>
          </a:xfrm>
          <a:prstGeom prst="rect">
            <a:avLst/>
          </a:prstGeom>
        </p:spPr>
        <p:txBody>
          <a:bodyPr vert="horz" lIns="91440" tIns="45720" rIns="91440" bIns="45720" rtlCol="0" anchor="ctr"/>
          <a:lstStyle>
            <a:lvl1pPr algn="l">
              <a:defRPr sz="800" b="0" i="0">
                <a:solidFill>
                  <a:schemeClr val="tx1"/>
                </a:solidFill>
                <a:latin typeface="Arial" panose="020B0604020202020204" pitchFamily="34" charset="0"/>
                <a:cs typeface="Arial" panose="020B0604020202020204" pitchFamily="34" charset="0"/>
              </a:defRPr>
            </a:lvl1pPr>
          </a:lstStyle>
          <a:p>
            <a:fld id="{18A41853-EF22-D446-BDBC-A7CF3FE93503}" type="slidenum">
              <a:rPr lang="en-US" smtClean="0"/>
              <a:pPr/>
              <a:t>‹#›</a:t>
            </a:fld>
            <a:endParaRPr lang="en-US" dirty="0"/>
          </a:p>
        </p:txBody>
      </p:sp>
      <p:sp>
        <p:nvSpPr>
          <p:cNvPr id="14" name="Slide Number Placeholder 2">
            <a:extLst>
              <a:ext uri="{FF2B5EF4-FFF2-40B4-BE49-F238E27FC236}">
                <a16:creationId xmlns:a16="http://schemas.microsoft.com/office/drawing/2014/main" id="{B5BFE482-4CC1-E246-9AA6-EAEEFA2AED5E}"/>
              </a:ext>
            </a:extLst>
          </p:cNvPr>
          <p:cNvSpPr txBox="1">
            <a:spLocks/>
          </p:cNvSpPr>
          <p:nvPr userDrawn="1"/>
        </p:nvSpPr>
        <p:spPr>
          <a:xfrm>
            <a:off x="359999" y="6264872"/>
            <a:ext cx="360000" cy="360000"/>
          </a:xfrm>
          <a:prstGeom prst="rect">
            <a:avLst/>
          </a:prstGeom>
        </p:spPr>
        <p:txBody>
          <a:bodyPr vert="horz" lIns="91440" tIns="45720" rIns="91440" bIns="45720" rtlCol="0" anchor="ctr"/>
          <a:lstStyle>
            <a:defPPr>
              <a:defRPr lang="en-US"/>
            </a:defPPr>
            <a:lvl1pPr marL="0" algn="l" defTabSz="914400" rtl="0" eaLnBrk="1" latinLnBrk="0" hangingPunct="1">
              <a:defRPr sz="800" b="0" i="0" kern="1200">
                <a:solidFill>
                  <a:schemeClr val="tx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8A41853-EF22-D446-BDBC-A7CF3FE93503}" type="slidenum">
              <a:rPr lang="en-US" smtClean="0"/>
              <a:pPr/>
              <a:t>‹#›</a:t>
            </a:fld>
            <a:endParaRPr lang="en-US" dirty="0"/>
          </a:p>
        </p:txBody>
      </p:sp>
      <p:sp>
        <p:nvSpPr>
          <p:cNvPr id="15" name="Slide Number Placeholder 5">
            <a:extLst>
              <a:ext uri="{FF2B5EF4-FFF2-40B4-BE49-F238E27FC236}">
                <a16:creationId xmlns:a16="http://schemas.microsoft.com/office/drawing/2014/main" id="{AEEC052F-52DD-FE4A-889F-AC3F76E25CFA}"/>
              </a:ext>
            </a:extLst>
          </p:cNvPr>
          <p:cNvSpPr txBox="1">
            <a:spLocks/>
          </p:cNvSpPr>
          <p:nvPr userDrawn="1"/>
        </p:nvSpPr>
        <p:spPr>
          <a:xfrm>
            <a:off x="359999" y="6264872"/>
            <a:ext cx="360000" cy="360000"/>
          </a:xfrm>
          <a:prstGeom prst="rect">
            <a:avLst/>
          </a:prstGeom>
        </p:spPr>
        <p:txBody>
          <a:bodyPr vert="horz" lIns="91440" tIns="45720" rIns="91440" bIns="45720" rtlCol="0" anchor="ctr"/>
          <a:lstStyle>
            <a:defPPr>
              <a:defRPr lang="en-US"/>
            </a:defPPr>
            <a:lvl1pPr marL="0" algn="l" defTabSz="914400" rtl="0" eaLnBrk="1" latinLnBrk="0" hangingPunct="1">
              <a:defRPr sz="800" b="0" i="0" kern="1200">
                <a:solidFill>
                  <a:schemeClr val="tx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8A41853-EF22-D446-BDBC-A7CF3FE93503}" type="slidenum">
              <a:rPr lang="en-US" smtClean="0">
                <a:solidFill>
                  <a:schemeClr val="tx1"/>
                </a:solidFill>
              </a:rPr>
              <a:pPr/>
              <a:t>‹#›</a:t>
            </a:fld>
            <a:endParaRPr lang="en-US" dirty="0">
              <a:solidFill>
                <a:schemeClr val="tx1"/>
              </a:solidFill>
            </a:endParaRPr>
          </a:p>
        </p:txBody>
      </p:sp>
      <p:sp>
        <p:nvSpPr>
          <p:cNvPr id="19" name="TextBox 18">
            <a:extLst>
              <a:ext uri="{FF2B5EF4-FFF2-40B4-BE49-F238E27FC236}">
                <a16:creationId xmlns:a16="http://schemas.microsoft.com/office/drawing/2014/main" id="{D04E53F9-4E55-F442-9DC9-248F3C131634}"/>
              </a:ext>
            </a:extLst>
          </p:cNvPr>
          <p:cNvSpPr txBox="1"/>
          <p:nvPr userDrawn="1"/>
        </p:nvSpPr>
        <p:spPr>
          <a:xfrm>
            <a:off x="720000" y="6264000"/>
            <a:ext cx="5400000" cy="360000"/>
          </a:xfrm>
          <a:prstGeom prst="rect">
            <a:avLst/>
          </a:prstGeom>
          <a:noFill/>
        </p:spPr>
        <p:txBody>
          <a:bodyPr wrap="square" lIns="90000" rtlCol="0" anchor="ctr" anchorCtr="0">
            <a:spAutoFit/>
          </a:bodyPr>
          <a:lstStyle/>
          <a:p>
            <a:r>
              <a:rPr lang="en-GB" sz="800" dirty="0">
                <a:solidFill>
                  <a:schemeClr val="tx1"/>
                </a:solidFill>
                <a:latin typeface="Arial" panose="020B0604020202020204" pitchFamily="34" charset="0"/>
                <a:ea typeface="MS PGothic" pitchFamily="34" charset="-128"/>
                <a:cs typeface="Arial" panose="020B0604020202020204" pitchFamily="34" charset="0"/>
              </a:rPr>
              <a:t>AIA confidential and proprietary information. Not for distribution.  </a:t>
            </a:r>
            <a:endParaRPr lang="en-US" sz="800" dirty="0">
              <a:solidFill>
                <a:schemeClr val="tx1"/>
              </a:solidFill>
            </a:endParaRPr>
          </a:p>
        </p:txBody>
      </p:sp>
      <p:sp>
        <p:nvSpPr>
          <p:cNvPr id="16" name="Text Placeholder 11">
            <a:extLst>
              <a:ext uri="{FF2B5EF4-FFF2-40B4-BE49-F238E27FC236}">
                <a16:creationId xmlns:a16="http://schemas.microsoft.com/office/drawing/2014/main" id="{7DA0BB44-EC3C-2B40-8DEC-832709E3AD9F}"/>
              </a:ext>
            </a:extLst>
          </p:cNvPr>
          <p:cNvSpPr>
            <a:spLocks noGrp="1"/>
          </p:cNvSpPr>
          <p:nvPr>
            <p:ph type="body" sz="quarter" idx="10" hasCustomPrompt="1"/>
          </p:nvPr>
        </p:nvSpPr>
        <p:spPr>
          <a:xfrm>
            <a:off x="359999" y="540000"/>
            <a:ext cx="11471999" cy="1338676"/>
          </a:xfrm>
          <a:prstGeom prst="rect">
            <a:avLst/>
          </a:prstGeom>
          <a:noFill/>
        </p:spPr>
        <p:txBody>
          <a:bodyPr>
            <a:noAutofit/>
          </a:bodyPr>
          <a:lstStyle>
            <a:lvl1pPr>
              <a:lnSpc>
                <a:spcPts val="3200"/>
              </a:lnSpc>
              <a:defRPr sz="3600">
                <a:solidFill>
                  <a:srgbClr val="333D47"/>
                </a:solidFill>
              </a:defRPr>
            </a:lvl1pPr>
            <a:lvl2pPr marL="457200" indent="0">
              <a:buNone/>
              <a:defRPr/>
            </a:lvl2pPr>
          </a:lstStyle>
          <a:p>
            <a:pPr lvl="0"/>
            <a:r>
              <a:rPr lang="en-US" dirty="0"/>
              <a:t>Headline</a:t>
            </a:r>
          </a:p>
        </p:txBody>
      </p:sp>
    </p:spTree>
    <p:extLst>
      <p:ext uri="{BB962C8B-B14F-4D97-AF65-F5344CB8AC3E}">
        <p14:creationId xmlns:p14="http://schemas.microsoft.com/office/powerpoint/2010/main" val="16277619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AIA_Title Slide">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40223563-98FE-AC4E-940F-EEEAE5A4B623}"/>
              </a:ext>
            </a:extLst>
          </p:cNvPr>
          <p:cNvGrpSpPr/>
          <p:nvPr userDrawn="1"/>
        </p:nvGrpSpPr>
        <p:grpSpPr>
          <a:xfrm>
            <a:off x="0" y="-5486"/>
            <a:ext cx="12192000" cy="6863486"/>
            <a:chOff x="0" y="-5486"/>
            <a:chExt cx="12192000" cy="6863486"/>
          </a:xfrm>
        </p:grpSpPr>
        <p:sp>
          <p:nvSpPr>
            <p:cNvPr id="16" name="Rectangle 15">
              <a:extLst>
                <a:ext uri="{FF2B5EF4-FFF2-40B4-BE49-F238E27FC236}">
                  <a16:creationId xmlns:a16="http://schemas.microsoft.com/office/drawing/2014/main" id="{B0110122-8D60-4645-8F05-D749B549541B}"/>
                </a:ext>
              </a:extLst>
            </p:cNvPr>
            <p:cNvSpPr/>
            <p:nvPr userDrawn="1"/>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Graphic 16">
              <a:extLst>
                <a:ext uri="{FF2B5EF4-FFF2-40B4-BE49-F238E27FC236}">
                  <a16:creationId xmlns:a16="http://schemas.microsoft.com/office/drawing/2014/main" id="{76653886-6BD8-C944-A6C9-812872F20CE9}"/>
                </a:ext>
              </a:extLst>
            </p:cNvPr>
            <p:cNvPicPr>
              <a:picLocks noChangeAspect="1"/>
            </p:cNvPicPr>
            <p:nvPr userDrawn="1"/>
          </p:nvPicPr>
          <p:blipFill rotWithShape="1">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t="2546" r="5124"/>
            <a:stretch/>
          </p:blipFill>
          <p:spPr>
            <a:xfrm>
              <a:off x="624742" y="-5486"/>
              <a:ext cx="11567258" cy="6683445"/>
            </a:xfrm>
            <a:prstGeom prst="rect">
              <a:avLst/>
            </a:prstGeom>
          </p:spPr>
        </p:pic>
      </p:grpSp>
      <p:sp>
        <p:nvSpPr>
          <p:cNvPr id="14" name="Trapezoid 5">
            <a:extLst>
              <a:ext uri="{FF2B5EF4-FFF2-40B4-BE49-F238E27FC236}">
                <a16:creationId xmlns:a16="http://schemas.microsoft.com/office/drawing/2014/main" id="{DB6AAA24-C157-AE4C-A0B8-57332E43E758}"/>
              </a:ext>
            </a:extLst>
          </p:cNvPr>
          <p:cNvSpPr/>
          <p:nvPr userDrawn="1"/>
        </p:nvSpPr>
        <p:spPr>
          <a:xfrm>
            <a:off x="6337300" y="1493839"/>
            <a:ext cx="5868000" cy="5369646"/>
          </a:xfrm>
          <a:custGeom>
            <a:avLst/>
            <a:gdLst>
              <a:gd name="connsiteX0" fmla="*/ 0 w 3508169"/>
              <a:gd name="connsiteY0" fmla="*/ 3543337 h 3543337"/>
              <a:gd name="connsiteX1" fmla="*/ 877042 w 3508169"/>
              <a:gd name="connsiteY1" fmla="*/ 0 h 3543337"/>
              <a:gd name="connsiteX2" fmla="*/ 2631127 w 3508169"/>
              <a:gd name="connsiteY2" fmla="*/ 0 h 3543337"/>
              <a:gd name="connsiteX3" fmla="*/ 3508169 w 3508169"/>
              <a:gd name="connsiteY3" fmla="*/ 3543337 h 3543337"/>
              <a:gd name="connsiteX4" fmla="*/ 0 w 3508169"/>
              <a:gd name="connsiteY4" fmla="*/ 3543337 h 3543337"/>
              <a:gd name="connsiteX0" fmla="*/ 0 w 6086008"/>
              <a:gd name="connsiteY0" fmla="*/ 5470415 h 5470415"/>
              <a:gd name="connsiteX1" fmla="*/ 877042 w 6086008"/>
              <a:gd name="connsiteY1" fmla="*/ 1927078 h 5470415"/>
              <a:gd name="connsiteX2" fmla="*/ 6086008 w 6086008"/>
              <a:gd name="connsiteY2" fmla="*/ 0 h 5470415"/>
              <a:gd name="connsiteX3" fmla="*/ 3508169 w 6086008"/>
              <a:gd name="connsiteY3" fmla="*/ 5470415 h 5470415"/>
              <a:gd name="connsiteX4" fmla="*/ 0 w 6086008"/>
              <a:gd name="connsiteY4" fmla="*/ 5470415 h 5470415"/>
              <a:gd name="connsiteX0" fmla="*/ 0 w 6086008"/>
              <a:gd name="connsiteY0" fmla="*/ 5470415 h 5470415"/>
              <a:gd name="connsiteX1" fmla="*/ 877042 w 6086008"/>
              <a:gd name="connsiteY1" fmla="*/ 1927078 h 5470415"/>
              <a:gd name="connsiteX2" fmla="*/ 6086008 w 6086008"/>
              <a:gd name="connsiteY2" fmla="*/ 0 h 5470415"/>
              <a:gd name="connsiteX3" fmla="*/ 6057143 w 6086008"/>
              <a:gd name="connsiteY3" fmla="*/ 3419009 h 5470415"/>
              <a:gd name="connsiteX4" fmla="*/ 0 w 6086008"/>
              <a:gd name="connsiteY4" fmla="*/ 5470415 h 5470415"/>
              <a:gd name="connsiteX0" fmla="*/ 3048556 w 5208966"/>
              <a:gd name="connsiteY0" fmla="*/ 6607124 h 6607124"/>
              <a:gd name="connsiteX1" fmla="*/ 0 w 5208966"/>
              <a:gd name="connsiteY1" fmla="*/ 1927078 h 6607124"/>
              <a:gd name="connsiteX2" fmla="*/ 5208966 w 5208966"/>
              <a:gd name="connsiteY2" fmla="*/ 0 h 6607124"/>
              <a:gd name="connsiteX3" fmla="*/ 5180101 w 5208966"/>
              <a:gd name="connsiteY3" fmla="*/ 3419009 h 6607124"/>
              <a:gd name="connsiteX4" fmla="*/ 3048556 w 5208966"/>
              <a:gd name="connsiteY4" fmla="*/ 6607124 h 6607124"/>
              <a:gd name="connsiteX0" fmla="*/ 4833726 w 6994136"/>
              <a:gd name="connsiteY0" fmla="*/ 6607124 h 6607124"/>
              <a:gd name="connsiteX1" fmla="*/ 0 w 6994136"/>
              <a:gd name="connsiteY1" fmla="*/ 2193494 h 6607124"/>
              <a:gd name="connsiteX2" fmla="*/ 6994136 w 6994136"/>
              <a:gd name="connsiteY2" fmla="*/ 0 h 6607124"/>
              <a:gd name="connsiteX3" fmla="*/ 6965271 w 6994136"/>
              <a:gd name="connsiteY3" fmla="*/ 3419009 h 6607124"/>
              <a:gd name="connsiteX4" fmla="*/ 4833726 w 6994136"/>
              <a:gd name="connsiteY4" fmla="*/ 6607124 h 6607124"/>
              <a:gd name="connsiteX0" fmla="*/ 4833726 w 6994136"/>
              <a:gd name="connsiteY0" fmla="*/ 6607124 h 6607124"/>
              <a:gd name="connsiteX1" fmla="*/ 1405487 w 6994136"/>
              <a:gd name="connsiteY1" fmla="*/ 3490053 h 6607124"/>
              <a:gd name="connsiteX2" fmla="*/ 0 w 6994136"/>
              <a:gd name="connsiteY2" fmla="*/ 2193494 h 6607124"/>
              <a:gd name="connsiteX3" fmla="*/ 6994136 w 6994136"/>
              <a:gd name="connsiteY3" fmla="*/ 0 h 6607124"/>
              <a:gd name="connsiteX4" fmla="*/ 6965271 w 6994136"/>
              <a:gd name="connsiteY4" fmla="*/ 3419009 h 6607124"/>
              <a:gd name="connsiteX5" fmla="*/ 4833726 w 6994136"/>
              <a:gd name="connsiteY5" fmla="*/ 6607124 h 6607124"/>
              <a:gd name="connsiteX0" fmla="*/ 4833726 w 6994136"/>
              <a:gd name="connsiteY0" fmla="*/ 6607124 h 6607124"/>
              <a:gd name="connsiteX1" fmla="*/ 4078801 w 6994136"/>
              <a:gd name="connsiteY1" fmla="*/ 6571601 h 6607124"/>
              <a:gd name="connsiteX2" fmla="*/ 0 w 6994136"/>
              <a:gd name="connsiteY2" fmla="*/ 2193494 h 6607124"/>
              <a:gd name="connsiteX3" fmla="*/ 6994136 w 6994136"/>
              <a:gd name="connsiteY3" fmla="*/ 0 h 6607124"/>
              <a:gd name="connsiteX4" fmla="*/ 6965271 w 6994136"/>
              <a:gd name="connsiteY4" fmla="*/ 3419009 h 6607124"/>
              <a:gd name="connsiteX5" fmla="*/ 4833726 w 6994136"/>
              <a:gd name="connsiteY5" fmla="*/ 6607124 h 6607124"/>
              <a:gd name="connsiteX0" fmla="*/ 4833726 w 6994136"/>
              <a:gd name="connsiteY0" fmla="*/ 6553841 h 6571601"/>
              <a:gd name="connsiteX1" fmla="*/ 4078801 w 6994136"/>
              <a:gd name="connsiteY1" fmla="*/ 6571601 h 6571601"/>
              <a:gd name="connsiteX2" fmla="*/ 0 w 6994136"/>
              <a:gd name="connsiteY2" fmla="*/ 2193494 h 6571601"/>
              <a:gd name="connsiteX3" fmla="*/ 6994136 w 6994136"/>
              <a:gd name="connsiteY3" fmla="*/ 0 h 6571601"/>
              <a:gd name="connsiteX4" fmla="*/ 6965271 w 6994136"/>
              <a:gd name="connsiteY4" fmla="*/ 3419009 h 6571601"/>
              <a:gd name="connsiteX5" fmla="*/ 4833726 w 6994136"/>
              <a:gd name="connsiteY5" fmla="*/ 6553841 h 6571601"/>
              <a:gd name="connsiteX0" fmla="*/ 4833726 w 6994136"/>
              <a:gd name="connsiteY0" fmla="*/ 6553841 h 6553841"/>
              <a:gd name="connsiteX1" fmla="*/ 4061039 w 6994136"/>
              <a:gd name="connsiteY1" fmla="*/ 6544959 h 6553841"/>
              <a:gd name="connsiteX2" fmla="*/ 0 w 6994136"/>
              <a:gd name="connsiteY2" fmla="*/ 2193494 h 6553841"/>
              <a:gd name="connsiteX3" fmla="*/ 6994136 w 6994136"/>
              <a:gd name="connsiteY3" fmla="*/ 0 h 6553841"/>
              <a:gd name="connsiteX4" fmla="*/ 6965271 w 6994136"/>
              <a:gd name="connsiteY4" fmla="*/ 3419009 h 6553841"/>
              <a:gd name="connsiteX5" fmla="*/ 4833726 w 6994136"/>
              <a:gd name="connsiteY5" fmla="*/ 6553841 h 6553841"/>
              <a:gd name="connsiteX0" fmla="*/ 4895896 w 7056306"/>
              <a:gd name="connsiteY0" fmla="*/ 6553841 h 6553841"/>
              <a:gd name="connsiteX1" fmla="*/ 4123209 w 7056306"/>
              <a:gd name="connsiteY1" fmla="*/ 6544959 h 6553841"/>
              <a:gd name="connsiteX2" fmla="*/ 0 w 7056306"/>
              <a:gd name="connsiteY2" fmla="*/ 2193494 h 6553841"/>
              <a:gd name="connsiteX3" fmla="*/ 7056306 w 7056306"/>
              <a:gd name="connsiteY3" fmla="*/ 0 h 6553841"/>
              <a:gd name="connsiteX4" fmla="*/ 7027441 w 7056306"/>
              <a:gd name="connsiteY4" fmla="*/ 3419009 h 6553841"/>
              <a:gd name="connsiteX5" fmla="*/ 4895896 w 7056306"/>
              <a:gd name="connsiteY5" fmla="*/ 6553841 h 6553841"/>
              <a:gd name="connsiteX0" fmla="*/ 4895896 w 7056306"/>
              <a:gd name="connsiteY0" fmla="*/ 6553841 h 6553841"/>
              <a:gd name="connsiteX1" fmla="*/ 4123209 w 7056306"/>
              <a:gd name="connsiteY1" fmla="*/ 6544959 h 6553841"/>
              <a:gd name="connsiteX2" fmla="*/ 197612 w 7056306"/>
              <a:gd name="connsiteY2" fmla="*/ 2397746 h 6553841"/>
              <a:gd name="connsiteX3" fmla="*/ 0 w 7056306"/>
              <a:gd name="connsiteY3" fmla="*/ 2193494 h 6553841"/>
              <a:gd name="connsiteX4" fmla="*/ 7056306 w 7056306"/>
              <a:gd name="connsiteY4" fmla="*/ 0 h 6553841"/>
              <a:gd name="connsiteX5" fmla="*/ 7027441 w 7056306"/>
              <a:gd name="connsiteY5" fmla="*/ 3419009 h 6553841"/>
              <a:gd name="connsiteX6" fmla="*/ 4895896 w 7056306"/>
              <a:gd name="connsiteY6" fmla="*/ 6553841 h 6553841"/>
              <a:gd name="connsiteX0" fmla="*/ 4895896 w 7056306"/>
              <a:gd name="connsiteY0" fmla="*/ 6553841 h 6553841"/>
              <a:gd name="connsiteX1" fmla="*/ 4123209 w 7056306"/>
              <a:gd name="connsiteY1" fmla="*/ 6544959 h 6553841"/>
              <a:gd name="connsiteX2" fmla="*/ 91034 w 7056306"/>
              <a:gd name="connsiteY2" fmla="*/ 2442148 h 6553841"/>
              <a:gd name="connsiteX3" fmla="*/ 0 w 7056306"/>
              <a:gd name="connsiteY3" fmla="*/ 2193494 h 6553841"/>
              <a:gd name="connsiteX4" fmla="*/ 7056306 w 7056306"/>
              <a:gd name="connsiteY4" fmla="*/ 0 h 6553841"/>
              <a:gd name="connsiteX5" fmla="*/ 7027441 w 7056306"/>
              <a:gd name="connsiteY5" fmla="*/ 3419009 h 6553841"/>
              <a:gd name="connsiteX6" fmla="*/ 4895896 w 7056306"/>
              <a:gd name="connsiteY6" fmla="*/ 6553841 h 6553841"/>
              <a:gd name="connsiteX0" fmla="*/ 4922142 w 7082552"/>
              <a:gd name="connsiteY0" fmla="*/ 6553841 h 6553841"/>
              <a:gd name="connsiteX1" fmla="*/ 4149455 w 7082552"/>
              <a:gd name="connsiteY1" fmla="*/ 6544959 h 6553841"/>
              <a:gd name="connsiteX2" fmla="*/ 117280 w 7082552"/>
              <a:gd name="connsiteY2" fmla="*/ 2442148 h 6553841"/>
              <a:gd name="connsiteX3" fmla="*/ 26246 w 7082552"/>
              <a:gd name="connsiteY3" fmla="*/ 2193494 h 6553841"/>
              <a:gd name="connsiteX4" fmla="*/ 7082552 w 7082552"/>
              <a:gd name="connsiteY4" fmla="*/ 0 h 6553841"/>
              <a:gd name="connsiteX5" fmla="*/ 7053687 w 7082552"/>
              <a:gd name="connsiteY5" fmla="*/ 3419009 h 6553841"/>
              <a:gd name="connsiteX6" fmla="*/ 4922142 w 7082552"/>
              <a:gd name="connsiteY6" fmla="*/ 6553841 h 6553841"/>
              <a:gd name="connsiteX0" fmla="*/ 4950971 w 7111381"/>
              <a:gd name="connsiteY0" fmla="*/ 6553841 h 6553841"/>
              <a:gd name="connsiteX1" fmla="*/ 4178284 w 7111381"/>
              <a:gd name="connsiteY1" fmla="*/ 6544959 h 6553841"/>
              <a:gd name="connsiteX2" fmla="*/ 146109 w 7111381"/>
              <a:gd name="connsiteY2" fmla="*/ 2442148 h 6553841"/>
              <a:gd name="connsiteX3" fmla="*/ 55075 w 7111381"/>
              <a:gd name="connsiteY3" fmla="*/ 2193494 h 6553841"/>
              <a:gd name="connsiteX4" fmla="*/ 7111381 w 7111381"/>
              <a:gd name="connsiteY4" fmla="*/ 0 h 6553841"/>
              <a:gd name="connsiteX5" fmla="*/ 7082516 w 7111381"/>
              <a:gd name="connsiteY5" fmla="*/ 3419009 h 6553841"/>
              <a:gd name="connsiteX6" fmla="*/ 4950971 w 7111381"/>
              <a:gd name="connsiteY6" fmla="*/ 6553841 h 6553841"/>
              <a:gd name="connsiteX0" fmla="*/ 4963653 w 7124063"/>
              <a:gd name="connsiteY0" fmla="*/ 6553841 h 6553841"/>
              <a:gd name="connsiteX1" fmla="*/ 4190966 w 7124063"/>
              <a:gd name="connsiteY1" fmla="*/ 6544959 h 6553841"/>
              <a:gd name="connsiteX2" fmla="*/ 158791 w 7124063"/>
              <a:gd name="connsiteY2" fmla="*/ 2442148 h 6553841"/>
              <a:gd name="connsiteX3" fmla="*/ 67757 w 7124063"/>
              <a:gd name="connsiteY3" fmla="*/ 2193494 h 6553841"/>
              <a:gd name="connsiteX4" fmla="*/ 7124063 w 7124063"/>
              <a:gd name="connsiteY4" fmla="*/ 0 h 6553841"/>
              <a:gd name="connsiteX5" fmla="*/ 7095198 w 7124063"/>
              <a:gd name="connsiteY5" fmla="*/ 3419009 h 6553841"/>
              <a:gd name="connsiteX6" fmla="*/ 4963653 w 7124063"/>
              <a:gd name="connsiteY6" fmla="*/ 6553841 h 6553841"/>
              <a:gd name="connsiteX0" fmla="*/ 4951680 w 7112090"/>
              <a:gd name="connsiteY0" fmla="*/ 6553841 h 6553841"/>
              <a:gd name="connsiteX1" fmla="*/ 4178993 w 7112090"/>
              <a:gd name="connsiteY1" fmla="*/ 6544959 h 6553841"/>
              <a:gd name="connsiteX2" fmla="*/ 146818 w 7112090"/>
              <a:gd name="connsiteY2" fmla="*/ 2442148 h 6553841"/>
              <a:gd name="connsiteX3" fmla="*/ 78234 w 7112090"/>
              <a:gd name="connsiteY3" fmla="*/ 2187080 h 6553841"/>
              <a:gd name="connsiteX4" fmla="*/ 7112090 w 7112090"/>
              <a:gd name="connsiteY4" fmla="*/ 0 h 6553841"/>
              <a:gd name="connsiteX5" fmla="*/ 7083225 w 7112090"/>
              <a:gd name="connsiteY5" fmla="*/ 3419009 h 6553841"/>
              <a:gd name="connsiteX6" fmla="*/ 4951680 w 7112090"/>
              <a:gd name="connsiteY6" fmla="*/ 6553841 h 6553841"/>
              <a:gd name="connsiteX0" fmla="*/ 4951680 w 7083225"/>
              <a:gd name="connsiteY0" fmla="*/ 6527921 h 6527921"/>
              <a:gd name="connsiteX1" fmla="*/ 4178993 w 7083225"/>
              <a:gd name="connsiteY1" fmla="*/ 6519039 h 6527921"/>
              <a:gd name="connsiteX2" fmla="*/ 146818 w 7083225"/>
              <a:gd name="connsiteY2" fmla="*/ 2416228 h 6527921"/>
              <a:gd name="connsiteX3" fmla="*/ 78234 w 7083225"/>
              <a:gd name="connsiteY3" fmla="*/ 2161160 h 6527921"/>
              <a:gd name="connsiteX4" fmla="*/ 7077534 w 7083225"/>
              <a:gd name="connsiteY4" fmla="*/ 0 h 6527921"/>
              <a:gd name="connsiteX5" fmla="*/ 7083225 w 7083225"/>
              <a:gd name="connsiteY5" fmla="*/ 3393089 h 6527921"/>
              <a:gd name="connsiteX6" fmla="*/ 4951680 w 7083225"/>
              <a:gd name="connsiteY6" fmla="*/ 6527921 h 6527921"/>
              <a:gd name="connsiteX0" fmla="*/ 4996130 w 7083225"/>
              <a:gd name="connsiteY0" fmla="*/ 6521571 h 6521571"/>
              <a:gd name="connsiteX1" fmla="*/ 4178993 w 7083225"/>
              <a:gd name="connsiteY1" fmla="*/ 6519039 h 6521571"/>
              <a:gd name="connsiteX2" fmla="*/ 146818 w 7083225"/>
              <a:gd name="connsiteY2" fmla="*/ 2416228 h 6521571"/>
              <a:gd name="connsiteX3" fmla="*/ 78234 w 7083225"/>
              <a:gd name="connsiteY3" fmla="*/ 2161160 h 6521571"/>
              <a:gd name="connsiteX4" fmla="*/ 7077534 w 7083225"/>
              <a:gd name="connsiteY4" fmla="*/ 0 h 6521571"/>
              <a:gd name="connsiteX5" fmla="*/ 7083225 w 7083225"/>
              <a:gd name="connsiteY5" fmla="*/ 3393089 h 6521571"/>
              <a:gd name="connsiteX6" fmla="*/ 4996130 w 7083225"/>
              <a:gd name="connsiteY6" fmla="*/ 6521571 h 6521571"/>
              <a:gd name="connsiteX0" fmla="*/ 4996130 w 7083225"/>
              <a:gd name="connsiteY0" fmla="*/ 6521571 h 6525389"/>
              <a:gd name="connsiteX1" fmla="*/ 4182168 w 7083225"/>
              <a:gd name="connsiteY1" fmla="*/ 6525389 h 6525389"/>
              <a:gd name="connsiteX2" fmla="*/ 146818 w 7083225"/>
              <a:gd name="connsiteY2" fmla="*/ 2416228 h 6525389"/>
              <a:gd name="connsiteX3" fmla="*/ 78234 w 7083225"/>
              <a:gd name="connsiteY3" fmla="*/ 2161160 h 6525389"/>
              <a:gd name="connsiteX4" fmla="*/ 7077534 w 7083225"/>
              <a:gd name="connsiteY4" fmla="*/ 0 h 6525389"/>
              <a:gd name="connsiteX5" fmla="*/ 7083225 w 7083225"/>
              <a:gd name="connsiteY5" fmla="*/ 3393089 h 6525389"/>
              <a:gd name="connsiteX6" fmla="*/ 4996130 w 7083225"/>
              <a:gd name="connsiteY6" fmla="*/ 6521571 h 6525389"/>
              <a:gd name="connsiteX0" fmla="*/ 4996130 w 7084961"/>
              <a:gd name="connsiteY0" fmla="*/ 6532712 h 6536530"/>
              <a:gd name="connsiteX1" fmla="*/ 4182168 w 7084961"/>
              <a:gd name="connsiteY1" fmla="*/ 6536530 h 6536530"/>
              <a:gd name="connsiteX2" fmla="*/ 146818 w 7084961"/>
              <a:gd name="connsiteY2" fmla="*/ 2427369 h 6536530"/>
              <a:gd name="connsiteX3" fmla="*/ 78234 w 7084961"/>
              <a:gd name="connsiteY3" fmla="*/ 2172301 h 6536530"/>
              <a:gd name="connsiteX4" fmla="*/ 7084961 w 7084961"/>
              <a:gd name="connsiteY4" fmla="*/ 0 h 6536530"/>
              <a:gd name="connsiteX5" fmla="*/ 7083225 w 7084961"/>
              <a:gd name="connsiteY5" fmla="*/ 3404230 h 6536530"/>
              <a:gd name="connsiteX6" fmla="*/ 4996130 w 7084961"/>
              <a:gd name="connsiteY6" fmla="*/ 6532712 h 6536530"/>
              <a:gd name="connsiteX0" fmla="*/ 5013784 w 7084961"/>
              <a:gd name="connsiteY0" fmla="*/ 6536242 h 6536530"/>
              <a:gd name="connsiteX1" fmla="*/ 4182168 w 7084961"/>
              <a:gd name="connsiteY1" fmla="*/ 6536530 h 6536530"/>
              <a:gd name="connsiteX2" fmla="*/ 146818 w 7084961"/>
              <a:gd name="connsiteY2" fmla="*/ 2427369 h 6536530"/>
              <a:gd name="connsiteX3" fmla="*/ 78234 w 7084961"/>
              <a:gd name="connsiteY3" fmla="*/ 2172301 h 6536530"/>
              <a:gd name="connsiteX4" fmla="*/ 7084961 w 7084961"/>
              <a:gd name="connsiteY4" fmla="*/ 0 h 6536530"/>
              <a:gd name="connsiteX5" fmla="*/ 7083225 w 7084961"/>
              <a:gd name="connsiteY5" fmla="*/ 3404230 h 6536530"/>
              <a:gd name="connsiteX6" fmla="*/ 5013784 w 7084961"/>
              <a:gd name="connsiteY6" fmla="*/ 6536242 h 6536530"/>
              <a:gd name="connsiteX0" fmla="*/ 5013784 w 7084961"/>
              <a:gd name="connsiteY0" fmla="*/ 6536242 h 6547121"/>
              <a:gd name="connsiteX1" fmla="*/ 4185699 w 7084961"/>
              <a:gd name="connsiteY1" fmla="*/ 6547121 h 6547121"/>
              <a:gd name="connsiteX2" fmla="*/ 146818 w 7084961"/>
              <a:gd name="connsiteY2" fmla="*/ 2427369 h 6547121"/>
              <a:gd name="connsiteX3" fmla="*/ 78234 w 7084961"/>
              <a:gd name="connsiteY3" fmla="*/ 2172301 h 6547121"/>
              <a:gd name="connsiteX4" fmla="*/ 7084961 w 7084961"/>
              <a:gd name="connsiteY4" fmla="*/ 0 h 6547121"/>
              <a:gd name="connsiteX5" fmla="*/ 7083225 w 7084961"/>
              <a:gd name="connsiteY5" fmla="*/ 3404230 h 6547121"/>
              <a:gd name="connsiteX6" fmla="*/ 5013784 w 7084961"/>
              <a:gd name="connsiteY6" fmla="*/ 6536242 h 6547121"/>
              <a:gd name="connsiteX0" fmla="*/ 5013784 w 7086830"/>
              <a:gd name="connsiteY0" fmla="*/ 6536242 h 6547121"/>
              <a:gd name="connsiteX1" fmla="*/ 4185699 w 7086830"/>
              <a:gd name="connsiteY1" fmla="*/ 6547121 h 6547121"/>
              <a:gd name="connsiteX2" fmla="*/ 146818 w 7086830"/>
              <a:gd name="connsiteY2" fmla="*/ 2427369 h 6547121"/>
              <a:gd name="connsiteX3" fmla="*/ 78234 w 7086830"/>
              <a:gd name="connsiteY3" fmla="*/ 2172301 h 6547121"/>
              <a:gd name="connsiteX4" fmla="*/ 7084961 w 7086830"/>
              <a:gd name="connsiteY4" fmla="*/ 0 h 6547121"/>
              <a:gd name="connsiteX5" fmla="*/ 7086755 w 7086830"/>
              <a:gd name="connsiteY5" fmla="*/ 3425413 h 6547121"/>
              <a:gd name="connsiteX6" fmla="*/ 5013784 w 7086830"/>
              <a:gd name="connsiteY6" fmla="*/ 6536242 h 6547121"/>
              <a:gd name="connsiteX0" fmla="*/ 5013784 w 7099083"/>
              <a:gd name="connsiteY0" fmla="*/ 6543303 h 6554182"/>
              <a:gd name="connsiteX1" fmla="*/ 4185699 w 7099083"/>
              <a:gd name="connsiteY1" fmla="*/ 6554182 h 6554182"/>
              <a:gd name="connsiteX2" fmla="*/ 146818 w 7099083"/>
              <a:gd name="connsiteY2" fmla="*/ 2434430 h 6554182"/>
              <a:gd name="connsiteX3" fmla="*/ 78234 w 7099083"/>
              <a:gd name="connsiteY3" fmla="*/ 2179362 h 6554182"/>
              <a:gd name="connsiteX4" fmla="*/ 7099083 w 7099083"/>
              <a:gd name="connsiteY4" fmla="*/ 0 h 6554182"/>
              <a:gd name="connsiteX5" fmla="*/ 7086755 w 7099083"/>
              <a:gd name="connsiteY5" fmla="*/ 3432474 h 6554182"/>
              <a:gd name="connsiteX6" fmla="*/ 5013784 w 7099083"/>
              <a:gd name="connsiteY6" fmla="*/ 6543303 h 6554182"/>
              <a:gd name="connsiteX0" fmla="*/ 4996305 w 7081604"/>
              <a:gd name="connsiteY0" fmla="*/ 6543303 h 6554182"/>
              <a:gd name="connsiteX1" fmla="*/ 4168220 w 7081604"/>
              <a:gd name="connsiteY1" fmla="*/ 6554182 h 6554182"/>
              <a:gd name="connsiteX2" fmla="*/ 129339 w 7081604"/>
              <a:gd name="connsiteY2" fmla="*/ 2434430 h 6554182"/>
              <a:gd name="connsiteX3" fmla="*/ 98856 w 7081604"/>
              <a:gd name="connsiteY3" fmla="*/ 2169837 h 6554182"/>
              <a:gd name="connsiteX4" fmla="*/ 7081604 w 7081604"/>
              <a:gd name="connsiteY4" fmla="*/ 0 h 6554182"/>
              <a:gd name="connsiteX5" fmla="*/ 7069276 w 7081604"/>
              <a:gd name="connsiteY5" fmla="*/ 3432474 h 6554182"/>
              <a:gd name="connsiteX6" fmla="*/ 4996305 w 7081604"/>
              <a:gd name="connsiteY6" fmla="*/ 6543303 h 6554182"/>
              <a:gd name="connsiteX0" fmla="*/ 4989581 w 7081604"/>
              <a:gd name="connsiteY0" fmla="*/ 6553388 h 6554182"/>
              <a:gd name="connsiteX1" fmla="*/ 4168220 w 7081604"/>
              <a:gd name="connsiteY1" fmla="*/ 6554182 h 6554182"/>
              <a:gd name="connsiteX2" fmla="*/ 129339 w 7081604"/>
              <a:gd name="connsiteY2" fmla="*/ 2434430 h 6554182"/>
              <a:gd name="connsiteX3" fmla="*/ 98856 w 7081604"/>
              <a:gd name="connsiteY3" fmla="*/ 2169837 h 6554182"/>
              <a:gd name="connsiteX4" fmla="*/ 7081604 w 7081604"/>
              <a:gd name="connsiteY4" fmla="*/ 0 h 6554182"/>
              <a:gd name="connsiteX5" fmla="*/ 7069276 w 7081604"/>
              <a:gd name="connsiteY5" fmla="*/ 3432474 h 6554182"/>
              <a:gd name="connsiteX6" fmla="*/ 4989581 w 7081604"/>
              <a:gd name="connsiteY6" fmla="*/ 6553388 h 6554182"/>
              <a:gd name="connsiteX0" fmla="*/ 5006391 w 7081604"/>
              <a:gd name="connsiteY0" fmla="*/ 6556750 h 6556750"/>
              <a:gd name="connsiteX1" fmla="*/ 4168220 w 7081604"/>
              <a:gd name="connsiteY1" fmla="*/ 6554182 h 6556750"/>
              <a:gd name="connsiteX2" fmla="*/ 129339 w 7081604"/>
              <a:gd name="connsiteY2" fmla="*/ 2434430 h 6556750"/>
              <a:gd name="connsiteX3" fmla="*/ 98856 w 7081604"/>
              <a:gd name="connsiteY3" fmla="*/ 2169837 h 6556750"/>
              <a:gd name="connsiteX4" fmla="*/ 7081604 w 7081604"/>
              <a:gd name="connsiteY4" fmla="*/ 0 h 6556750"/>
              <a:gd name="connsiteX5" fmla="*/ 7069276 w 7081604"/>
              <a:gd name="connsiteY5" fmla="*/ 3432474 h 6556750"/>
              <a:gd name="connsiteX6" fmla="*/ 5006391 w 7081604"/>
              <a:gd name="connsiteY6" fmla="*/ 6556750 h 6556750"/>
              <a:gd name="connsiteX0" fmla="*/ 5006391 w 7092829"/>
              <a:gd name="connsiteY0" fmla="*/ 6556750 h 6556750"/>
              <a:gd name="connsiteX1" fmla="*/ 4168220 w 7092829"/>
              <a:gd name="connsiteY1" fmla="*/ 6554182 h 6556750"/>
              <a:gd name="connsiteX2" fmla="*/ 129339 w 7092829"/>
              <a:gd name="connsiteY2" fmla="*/ 2434430 h 6556750"/>
              <a:gd name="connsiteX3" fmla="*/ 98856 w 7092829"/>
              <a:gd name="connsiteY3" fmla="*/ 2169837 h 6556750"/>
              <a:gd name="connsiteX4" fmla="*/ 7081604 w 7092829"/>
              <a:gd name="connsiteY4" fmla="*/ 0 h 6556750"/>
              <a:gd name="connsiteX5" fmla="*/ 7092810 w 7092829"/>
              <a:gd name="connsiteY5" fmla="*/ 3405580 h 6556750"/>
              <a:gd name="connsiteX6" fmla="*/ 5006391 w 7092829"/>
              <a:gd name="connsiteY6" fmla="*/ 6556750 h 6556750"/>
              <a:gd name="connsiteX0" fmla="*/ 5006391 w 7095052"/>
              <a:gd name="connsiteY0" fmla="*/ 6560112 h 6560112"/>
              <a:gd name="connsiteX1" fmla="*/ 4168220 w 7095052"/>
              <a:gd name="connsiteY1" fmla="*/ 6557544 h 6560112"/>
              <a:gd name="connsiteX2" fmla="*/ 129339 w 7095052"/>
              <a:gd name="connsiteY2" fmla="*/ 2437792 h 6560112"/>
              <a:gd name="connsiteX3" fmla="*/ 98856 w 7095052"/>
              <a:gd name="connsiteY3" fmla="*/ 2173199 h 6560112"/>
              <a:gd name="connsiteX4" fmla="*/ 7095052 w 7095052"/>
              <a:gd name="connsiteY4" fmla="*/ 0 h 6560112"/>
              <a:gd name="connsiteX5" fmla="*/ 7092810 w 7095052"/>
              <a:gd name="connsiteY5" fmla="*/ 3408942 h 6560112"/>
              <a:gd name="connsiteX6" fmla="*/ 5006391 w 7095052"/>
              <a:gd name="connsiteY6" fmla="*/ 6560112 h 6560112"/>
              <a:gd name="connsiteX0" fmla="*/ 5006391 w 7095052"/>
              <a:gd name="connsiteY0" fmla="*/ 6560112 h 6560112"/>
              <a:gd name="connsiteX1" fmla="*/ 3149235 w 7095052"/>
              <a:gd name="connsiteY1" fmla="*/ 5693824 h 6560112"/>
              <a:gd name="connsiteX2" fmla="*/ 129339 w 7095052"/>
              <a:gd name="connsiteY2" fmla="*/ 2437792 h 6560112"/>
              <a:gd name="connsiteX3" fmla="*/ 98856 w 7095052"/>
              <a:gd name="connsiteY3" fmla="*/ 2173199 h 6560112"/>
              <a:gd name="connsiteX4" fmla="*/ 7095052 w 7095052"/>
              <a:gd name="connsiteY4" fmla="*/ 0 h 6560112"/>
              <a:gd name="connsiteX5" fmla="*/ 7092810 w 7095052"/>
              <a:gd name="connsiteY5" fmla="*/ 3408942 h 6560112"/>
              <a:gd name="connsiteX6" fmla="*/ 5006391 w 7095052"/>
              <a:gd name="connsiteY6" fmla="*/ 6560112 h 6560112"/>
              <a:gd name="connsiteX0" fmla="*/ 3384712 w 7095052"/>
              <a:gd name="connsiteY0" fmla="*/ 5702607 h 5702607"/>
              <a:gd name="connsiteX1" fmla="*/ 3149235 w 7095052"/>
              <a:gd name="connsiteY1" fmla="*/ 5693824 h 5702607"/>
              <a:gd name="connsiteX2" fmla="*/ 129339 w 7095052"/>
              <a:gd name="connsiteY2" fmla="*/ 2437792 h 5702607"/>
              <a:gd name="connsiteX3" fmla="*/ 98856 w 7095052"/>
              <a:gd name="connsiteY3" fmla="*/ 2173199 h 5702607"/>
              <a:gd name="connsiteX4" fmla="*/ 7095052 w 7095052"/>
              <a:gd name="connsiteY4" fmla="*/ 0 h 5702607"/>
              <a:gd name="connsiteX5" fmla="*/ 7092810 w 7095052"/>
              <a:gd name="connsiteY5" fmla="*/ 3408942 h 5702607"/>
              <a:gd name="connsiteX6" fmla="*/ 3384712 w 7095052"/>
              <a:gd name="connsiteY6" fmla="*/ 5702607 h 5702607"/>
              <a:gd name="connsiteX0" fmla="*/ 3384712 w 7092810"/>
              <a:gd name="connsiteY0" fmla="*/ 5652896 h 5652896"/>
              <a:gd name="connsiteX1" fmla="*/ 3149235 w 7092810"/>
              <a:gd name="connsiteY1" fmla="*/ 5644113 h 5652896"/>
              <a:gd name="connsiteX2" fmla="*/ 129339 w 7092810"/>
              <a:gd name="connsiteY2" fmla="*/ 2388081 h 5652896"/>
              <a:gd name="connsiteX3" fmla="*/ 98856 w 7092810"/>
              <a:gd name="connsiteY3" fmla="*/ 2123488 h 5652896"/>
              <a:gd name="connsiteX4" fmla="*/ 6629053 w 7092810"/>
              <a:gd name="connsiteY4" fmla="*/ 0 h 5652896"/>
              <a:gd name="connsiteX5" fmla="*/ 7092810 w 7092810"/>
              <a:gd name="connsiteY5" fmla="*/ 3359231 h 5652896"/>
              <a:gd name="connsiteX6" fmla="*/ 3384712 w 7092810"/>
              <a:gd name="connsiteY6" fmla="*/ 5652896 h 5652896"/>
              <a:gd name="connsiteX0" fmla="*/ 3384712 w 6629053"/>
              <a:gd name="connsiteY0" fmla="*/ 5652896 h 5652896"/>
              <a:gd name="connsiteX1" fmla="*/ 3149235 w 6629053"/>
              <a:gd name="connsiteY1" fmla="*/ 5644113 h 5652896"/>
              <a:gd name="connsiteX2" fmla="*/ 129339 w 6629053"/>
              <a:gd name="connsiteY2" fmla="*/ 2388081 h 5652896"/>
              <a:gd name="connsiteX3" fmla="*/ 98856 w 6629053"/>
              <a:gd name="connsiteY3" fmla="*/ 2123488 h 5652896"/>
              <a:gd name="connsiteX4" fmla="*/ 6629053 w 6629053"/>
              <a:gd name="connsiteY4" fmla="*/ 0 h 5652896"/>
              <a:gd name="connsiteX5" fmla="*/ 6334785 w 6629053"/>
              <a:gd name="connsiteY5" fmla="*/ 3458652 h 5652896"/>
              <a:gd name="connsiteX6" fmla="*/ 3384712 w 6629053"/>
              <a:gd name="connsiteY6" fmla="*/ 5652896 h 5652896"/>
              <a:gd name="connsiteX0" fmla="*/ 3384712 w 6629053"/>
              <a:gd name="connsiteY0" fmla="*/ 5652896 h 5652896"/>
              <a:gd name="connsiteX1" fmla="*/ 3149235 w 6629053"/>
              <a:gd name="connsiteY1" fmla="*/ 5644113 h 5652896"/>
              <a:gd name="connsiteX2" fmla="*/ 129339 w 6629053"/>
              <a:gd name="connsiteY2" fmla="*/ 2388081 h 5652896"/>
              <a:gd name="connsiteX3" fmla="*/ 98856 w 6629053"/>
              <a:gd name="connsiteY3" fmla="*/ 2123488 h 5652896"/>
              <a:gd name="connsiteX4" fmla="*/ 6629053 w 6629053"/>
              <a:gd name="connsiteY4" fmla="*/ 0 h 5652896"/>
              <a:gd name="connsiteX5" fmla="*/ 6160811 w 6629053"/>
              <a:gd name="connsiteY5" fmla="*/ 3123106 h 5652896"/>
              <a:gd name="connsiteX6" fmla="*/ 3384712 w 6629053"/>
              <a:gd name="connsiteY6" fmla="*/ 5652896 h 5652896"/>
              <a:gd name="connsiteX0" fmla="*/ 3384712 w 6629053"/>
              <a:gd name="connsiteY0" fmla="*/ 5652896 h 5652896"/>
              <a:gd name="connsiteX1" fmla="*/ 3149235 w 6629053"/>
              <a:gd name="connsiteY1" fmla="*/ 5644113 h 5652896"/>
              <a:gd name="connsiteX2" fmla="*/ 129339 w 6629053"/>
              <a:gd name="connsiteY2" fmla="*/ 2388081 h 5652896"/>
              <a:gd name="connsiteX3" fmla="*/ 98856 w 6629053"/>
              <a:gd name="connsiteY3" fmla="*/ 2123488 h 5652896"/>
              <a:gd name="connsiteX4" fmla="*/ 6629053 w 6629053"/>
              <a:gd name="connsiteY4" fmla="*/ 0 h 5652896"/>
              <a:gd name="connsiteX5" fmla="*/ 6378278 w 6629053"/>
              <a:gd name="connsiteY5" fmla="*/ 2060544 h 5652896"/>
              <a:gd name="connsiteX6" fmla="*/ 3384712 w 6629053"/>
              <a:gd name="connsiteY6" fmla="*/ 5652896 h 5652896"/>
              <a:gd name="connsiteX0" fmla="*/ 3384712 w 6629053"/>
              <a:gd name="connsiteY0" fmla="*/ 5652896 h 5652896"/>
              <a:gd name="connsiteX1" fmla="*/ 3149235 w 6629053"/>
              <a:gd name="connsiteY1" fmla="*/ 5644113 h 5652896"/>
              <a:gd name="connsiteX2" fmla="*/ 129339 w 6629053"/>
              <a:gd name="connsiteY2" fmla="*/ 2388081 h 5652896"/>
              <a:gd name="connsiteX3" fmla="*/ 98856 w 6629053"/>
              <a:gd name="connsiteY3" fmla="*/ 2123488 h 5652896"/>
              <a:gd name="connsiteX4" fmla="*/ 6629053 w 6629053"/>
              <a:gd name="connsiteY4" fmla="*/ 0 h 5652896"/>
              <a:gd name="connsiteX5" fmla="*/ 6508758 w 6629053"/>
              <a:gd name="connsiteY5" fmla="*/ 1898985 h 5652896"/>
              <a:gd name="connsiteX6" fmla="*/ 3384712 w 6629053"/>
              <a:gd name="connsiteY6" fmla="*/ 5652896 h 5652896"/>
              <a:gd name="connsiteX0" fmla="*/ 3384712 w 6523426"/>
              <a:gd name="connsiteY0" fmla="*/ 5609400 h 5609400"/>
              <a:gd name="connsiteX1" fmla="*/ 3149235 w 6523426"/>
              <a:gd name="connsiteY1" fmla="*/ 5600617 h 5609400"/>
              <a:gd name="connsiteX2" fmla="*/ 129339 w 6523426"/>
              <a:gd name="connsiteY2" fmla="*/ 2344585 h 5609400"/>
              <a:gd name="connsiteX3" fmla="*/ 98856 w 6523426"/>
              <a:gd name="connsiteY3" fmla="*/ 2079992 h 5609400"/>
              <a:gd name="connsiteX4" fmla="*/ 6523426 w 6523426"/>
              <a:gd name="connsiteY4" fmla="*/ 0 h 5609400"/>
              <a:gd name="connsiteX5" fmla="*/ 6508758 w 6523426"/>
              <a:gd name="connsiteY5" fmla="*/ 1855489 h 5609400"/>
              <a:gd name="connsiteX6" fmla="*/ 3384712 w 6523426"/>
              <a:gd name="connsiteY6" fmla="*/ 5609400 h 5609400"/>
              <a:gd name="connsiteX0" fmla="*/ 3384712 w 6523426"/>
              <a:gd name="connsiteY0" fmla="*/ 5609400 h 5609400"/>
              <a:gd name="connsiteX1" fmla="*/ 3118168 w 6523426"/>
              <a:gd name="connsiteY1" fmla="*/ 5594404 h 5609400"/>
              <a:gd name="connsiteX2" fmla="*/ 129339 w 6523426"/>
              <a:gd name="connsiteY2" fmla="*/ 2344585 h 5609400"/>
              <a:gd name="connsiteX3" fmla="*/ 98856 w 6523426"/>
              <a:gd name="connsiteY3" fmla="*/ 2079992 h 5609400"/>
              <a:gd name="connsiteX4" fmla="*/ 6523426 w 6523426"/>
              <a:gd name="connsiteY4" fmla="*/ 0 h 5609400"/>
              <a:gd name="connsiteX5" fmla="*/ 6508758 w 6523426"/>
              <a:gd name="connsiteY5" fmla="*/ 1855489 h 5609400"/>
              <a:gd name="connsiteX6" fmla="*/ 3384712 w 6523426"/>
              <a:gd name="connsiteY6" fmla="*/ 5609400 h 5609400"/>
              <a:gd name="connsiteX0" fmla="*/ 3384712 w 6523426"/>
              <a:gd name="connsiteY0" fmla="*/ 5609400 h 5609400"/>
              <a:gd name="connsiteX1" fmla="*/ 3118168 w 6523426"/>
              <a:gd name="connsiteY1" fmla="*/ 5594404 h 5609400"/>
              <a:gd name="connsiteX2" fmla="*/ 129339 w 6523426"/>
              <a:gd name="connsiteY2" fmla="*/ 2344585 h 5609400"/>
              <a:gd name="connsiteX3" fmla="*/ 98856 w 6523426"/>
              <a:gd name="connsiteY3" fmla="*/ 2079992 h 5609400"/>
              <a:gd name="connsiteX4" fmla="*/ 6523426 w 6523426"/>
              <a:gd name="connsiteY4" fmla="*/ 0 h 5609400"/>
              <a:gd name="connsiteX5" fmla="*/ 6508758 w 6523426"/>
              <a:gd name="connsiteY5" fmla="*/ 1855489 h 5609400"/>
              <a:gd name="connsiteX6" fmla="*/ 3384712 w 6523426"/>
              <a:gd name="connsiteY6" fmla="*/ 5609400 h 5609400"/>
              <a:gd name="connsiteX0" fmla="*/ 3384712 w 6523426"/>
              <a:gd name="connsiteY0" fmla="*/ 5609400 h 5609400"/>
              <a:gd name="connsiteX1" fmla="*/ 3118168 w 6523426"/>
              <a:gd name="connsiteY1" fmla="*/ 5594404 h 5609400"/>
              <a:gd name="connsiteX2" fmla="*/ 129339 w 6523426"/>
              <a:gd name="connsiteY2" fmla="*/ 2344585 h 5609400"/>
              <a:gd name="connsiteX3" fmla="*/ 98856 w 6523426"/>
              <a:gd name="connsiteY3" fmla="*/ 2079992 h 5609400"/>
              <a:gd name="connsiteX4" fmla="*/ 6523426 w 6523426"/>
              <a:gd name="connsiteY4" fmla="*/ 0 h 5609400"/>
              <a:gd name="connsiteX5" fmla="*/ 5931176 w 6523426"/>
              <a:gd name="connsiteY5" fmla="*/ 2555863 h 5609400"/>
              <a:gd name="connsiteX6" fmla="*/ 3384712 w 6523426"/>
              <a:gd name="connsiteY6" fmla="*/ 5609400 h 5609400"/>
              <a:gd name="connsiteX0" fmla="*/ 3384712 w 5931191"/>
              <a:gd name="connsiteY0" fmla="*/ 5421672 h 5421672"/>
              <a:gd name="connsiteX1" fmla="*/ 3118168 w 5931191"/>
              <a:gd name="connsiteY1" fmla="*/ 5406676 h 5421672"/>
              <a:gd name="connsiteX2" fmla="*/ 129339 w 5931191"/>
              <a:gd name="connsiteY2" fmla="*/ 2156857 h 5421672"/>
              <a:gd name="connsiteX3" fmla="*/ 98856 w 5931191"/>
              <a:gd name="connsiteY3" fmla="*/ 1892264 h 5421672"/>
              <a:gd name="connsiteX4" fmla="*/ 5916965 w 5931191"/>
              <a:gd name="connsiteY4" fmla="*/ 0 h 5421672"/>
              <a:gd name="connsiteX5" fmla="*/ 5931176 w 5931191"/>
              <a:gd name="connsiteY5" fmla="*/ 2368135 h 5421672"/>
              <a:gd name="connsiteX6" fmla="*/ 3384712 w 5931191"/>
              <a:gd name="connsiteY6" fmla="*/ 5421672 h 5421672"/>
              <a:gd name="connsiteX0" fmla="*/ 3384712 w 5931205"/>
              <a:gd name="connsiteY0" fmla="*/ 5421672 h 5421672"/>
              <a:gd name="connsiteX1" fmla="*/ 3118168 w 5931205"/>
              <a:gd name="connsiteY1" fmla="*/ 5406676 h 5421672"/>
              <a:gd name="connsiteX2" fmla="*/ 129339 w 5931205"/>
              <a:gd name="connsiteY2" fmla="*/ 2156857 h 5421672"/>
              <a:gd name="connsiteX3" fmla="*/ 98856 w 5931205"/>
              <a:gd name="connsiteY3" fmla="*/ 1892264 h 5421672"/>
              <a:gd name="connsiteX4" fmla="*/ 5916965 w 5931205"/>
              <a:gd name="connsiteY4" fmla="*/ 0 h 5421672"/>
              <a:gd name="connsiteX5" fmla="*/ 5931176 w 5931205"/>
              <a:gd name="connsiteY5" fmla="*/ 2368135 h 5421672"/>
              <a:gd name="connsiteX6" fmla="*/ 3384712 w 5931205"/>
              <a:gd name="connsiteY6" fmla="*/ 5421672 h 5421672"/>
              <a:gd name="connsiteX0" fmla="*/ 3384712 w 5931205"/>
              <a:gd name="connsiteY0" fmla="*/ 5421672 h 5427214"/>
              <a:gd name="connsiteX1" fmla="*/ 3130492 w 5931205"/>
              <a:gd name="connsiteY1" fmla="*/ 5427214 h 5427214"/>
              <a:gd name="connsiteX2" fmla="*/ 129339 w 5931205"/>
              <a:gd name="connsiteY2" fmla="*/ 2156857 h 5427214"/>
              <a:gd name="connsiteX3" fmla="*/ 98856 w 5931205"/>
              <a:gd name="connsiteY3" fmla="*/ 1892264 h 5427214"/>
              <a:gd name="connsiteX4" fmla="*/ 5916965 w 5931205"/>
              <a:gd name="connsiteY4" fmla="*/ 0 h 5427214"/>
              <a:gd name="connsiteX5" fmla="*/ 5931176 w 5931205"/>
              <a:gd name="connsiteY5" fmla="*/ 2368135 h 5427214"/>
              <a:gd name="connsiteX6" fmla="*/ 3384712 w 5931205"/>
              <a:gd name="connsiteY6" fmla="*/ 5421672 h 5427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31205" h="5427214">
                <a:moveTo>
                  <a:pt x="3384712" y="5421672"/>
                </a:moveTo>
                <a:lnTo>
                  <a:pt x="3130492" y="5427214"/>
                </a:lnTo>
                <a:cubicBezTo>
                  <a:pt x="1809052" y="4010467"/>
                  <a:pt x="1475633" y="3530108"/>
                  <a:pt x="129339" y="2156857"/>
                </a:cubicBezTo>
                <a:cubicBezTo>
                  <a:pt x="-87432" y="1945812"/>
                  <a:pt x="15569" y="1932016"/>
                  <a:pt x="98856" y="1892264"/>
                </a:cubicBezTo>
                <a:lnTo>
                  <a:pt x="5916965" y="0"/>
                </a:lnTo>
                <a:cubicBezTo>
                  <a:pt x="5923606" y="1091421"/>
                  <a:pt x="5931755" y="1233392"/>
                  <a:pt x="5931176" y="2368135"/>
                </a:cubicBezTo>
                <a:lnTo>
                  <a:pt x="3384712" y="5421672"/>
                </a:lnTo>
                <a:close/>
              </a:path>
            </a:pathLst>
          </a:custGeom>
          <a:blipFill dpi="0" rotWithShape="1">
            <a:blip r:embed="rId4" cstate="print">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dirty="0"/>
          </a:p>
        </p:txBody>
      </p:sp>
      <p:sp>
        <p:nvSpPr>
          <p:cNvPr id="19" name="Subtitle 2">
            <a:extLst>
              <a:ext uri="{FF2B5EF4-FFF2-40B4-BE49-F238E27FC236}">
                <a16:creationId xmlns:a16="http://schemas.microsoft.com/office/drawing/2014/main" id="{047ED81C-9966-114B-8029-F692D15EE9B3}"/>
              </a:ext>
            </a:extLst>
          </p:cNvPr>
          <p:cNvSpPr>
            <a:spLocks noGrp="1"/>
          </p:cNvSpPr>
          <p:nvPr>
            <p:ph type="subTitle" idx="1" hasCustomPrompt="1"/>
          </p:nvPr>
        </p:nvSpPr>
        <p:spPr>
          <a:xfrm>
            <a:off x="360000" y="3601225"/>
            <a:ext cx="5080000" cy="358775"/>
          </a:xfrm>
          <a:prstGeom prst="rect">
            <a:avLst/>
          </a:prstGeom>
        </p:spPr>
        <p:txBody>
          <a:bodyPr>
            <a:noAutofit/>
          </a:bodyPr>
          <a:lstStyle>
            <a:lvl1pPr marL="0" indent="0" algn="l">
              <a:lnSpc>
                <a:spcPct val="100000"/>
              </a:lnSpc>
              <a:spcBef>
                <a:spcPts val="600"/>
              </a:spcBef>
              <a:buNone/>
              <a:defRPr sz="14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add date</a:t>
            </a:r>
          </a:p>
        </p:txBody>
      </p:sp>
      <p:sp>
        <p:nvSpPr>
          <p:cNvPr id="20" name="Text Placeholder 11">
            <a:extLst>
              <a:ext uri="{FF2B5EF4-FFF2-40B4-BE49-F238E27FC236}">
                <a16:creationId xmlns:a16="http://schemas.microsoft.com/office/drawing/2014/main" id="{DCC1742E-35C2-EA41-871A-6A370574810A}"/>
              </a:ext>
            </a:extLst>
          </p:cNvPr>
          <p:cNvSpPr>
            <a:spLocks noGrp="1"/>
          </p:cNvSpPr>
          <p:nvPr>
            <p:ph type="body" sz="quarter" idx="10" hasCustomPrompt="1"/>
          </p:nvPr>
        </p:nvSpPr>
        <p:spPr>
          <a:xfrm>
            <a:off x="360000" y="2160000"/>
            <a:ext cx="5400000" cy="1269000"/>
          </a:xfrm>
          <a:prstGeom prst="rect">
            <a:avLst/>
          </a:prstGeom>
          <a:noFill/>
        </p:spPr>
        <p:txBody>
          <a:bodyPr>
            <a:noAutofit/>
          </a:bodyPr>
          <a:lstStyle>
            <a:lvl1pPr>
              <a:lnSpc>
                <a:spcPct val="80000"/>
              </a:lnSpc>
              <a:defRPr sz="4800">
                <a:solidFill>
                  <a:schemeClr val="bg1"/>
                </a:solidFill>
              </a:defRPr>
            </a:lvl1pPr>
            <a:lvl2pPr marL="457200" indent="0">
              <a:buNone/>
              <a:defRPr/>
            </a:lvl2pPr>
          </a:lstStyle>
          <a:p>
            <a:pPr lvl="0"/>
            <a:r>
              <a:rPr lang="en-US" dirty="0"/>
              <a:t>Title of Presentation</a:t>
            </a:r>
          </a:p>
        </p:txBody>
      </p:sp>
      <p:sp>
        <p:nvSpPr>
          <p:cNvPr id="12" name="TextBox 11">
            <a:extLst>
              <a:ext uri="{FF2B5EF4-FFF2-40B4-BE49-F238E27FC236}">
                <a16:creationId xmlns:a16="http://schemas.microsoft.com/office/drawing/2014/main" id="{1A32AEF0-08ED-5740-8D91-BBEFF1A040F7}"/>
              </a:ext>
            </a:extLst>
          </p:cNvPr>
          <p:cNvSpPr txBox="1"/>
          <p:nvPr userDrawn="1"/>
        </p:nvSpPr>
        <p:spPr>
          <a:xfrm>
            <a:off x="360000" y="6336000"/>
            <a:ext cx="5400000" cy="216000"/>
          </a:xfrm>
          <a:prstGeom prst="rect">
            <a:avLst/>
          </a:prstGeom>
          <a:noFill/>
        </p:spPr>
        <p:txBody>
          <a:bodyPr wrap="square" lIns="90000" rtlCol="0" anchor="ctr" anchorCtr="0">
            <a:spAutoFit/>
          </a:bodyPr>
          <a:lstStyle/>
          <a:p>
            <a:r>
              <a:rPr lang="en-GB" sz="800" b="0" i="0" dirty="0">
                <a:solidFill>
                  <a:schemeClr val="bg1"/>
                </a:solidFill>
                <a:latin typeface="Arial" panose="020B0604020202020204" pitchFamily="34" charset="0"/>
                <a:ea typeface="MS PGothic" pitchFamily="34" charset="-128"/>
                <a:cs typeface="Arial" panose="020B0604020202020204" pitchFamily="34" charset="0"/>
              </a:rPr>
              <a:t>AIA confidential and proprietary information. Not for distribution. </a:t>
            </a:r>
            <a:endParaRPr lang="en-US" sz="800" b="0" i="0" dirty="0">
              <a:solidFill>
                <a:schemeClr val="bg1"/>
              </a:solidFill>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5AF5C379-837D-3B47-B591-745420730101}"/>
              </a:ext>
            </a:extLst>
          </p:cNvPr>
          <p:cNvSpPr txBox="1"/>
          <p:nvPr userDrawn="1"/>
        </p:nvSpPr>
        <p:spPr>
          <a:xfrm>
            <a:off x="-1170000" y="2440557"/>
            <a:ext cx="1052488" cy="1785104"/>
          </a:xfrm>
          <a:prstGeom prst="rect">
            <a:avLst/>
          </a:prstGeom>
          <a:solidFill>
            <a:schemeClr val="bg1"/>
          </a:solidFill>
        </p:spPr>
        <p:txBody>
          <a:bodyPr wrap="square" rtlCol="0">
            <a:spAutoFit/>
          </a:bodyPr>
          <a:lstStyle/>
          <a:p>
            <a:pPr algn="l"/>
            <a:r>
              <a:rPr lang="en-US" sz="1000" dirty="0">
                <a:solidFill>
                  <a:srgbClr val="333D47"/>
                </a:solidFill>
                <a:latin typeface="Arial" panose="020B0604020202020204" pitchFamily="34" charset="0"/>
                <a:cs typeface="Arial" panose="020B0604020202020204" pitchFamily="34" charset="0"/>
              </a:rPr>
              <a:t>The image can be replaced here and master view</a:t>
            </a:r>
          </a:p>
          <a:p>
            <a:pPr algn="l"/>
            <a:endParaRPr lang="en-US" sz="1000" dirty="0">
              <a:solidFill>
                <a:srgbClr val="333D47"/>
              </a:solidFill>
              <a:latin typeface="Arial" panose="020B0604020202020204" pitchFamily="34" charset="0"/>
              <a:cs typeface="Arial" panose="020B0604020202020204" pitchFamily="34" charset="0"/>
            </a:endParaRPr>
          </a:p>
          <a:p>
            <a:pPr algn="l"/>
            <a:r>
              <a:rPr lang="en-GB" sz="1000" dirty="0">
                <a:latin typeface="Helvetica Neue" panose="02000503000000020004" pitchFamily="2" charset="0"/>
              </a:rPr>
              <a:t>Please </a:t>
            </a:r>
            <a:r>
              <a:rPr lang="en-GB" sz="1000" b="1" dirty="0">
                <a:latin typeface="Helvetica Neue" panose="02000503000000020004" pitchFamily="2" charset="0"/>
              </a:rPr>
              <a:t>do not </a:t>
            </a:r>
            <a:r>
              <a:rPr lang="en-GB" sz="1000" dirty="0">
                <a:latin typeface="Helvetica Neue" panose="02000503000000020004" pitchFamily="2" charset="0"/>
              </a:rPr>
              <a:t>use any internal photo competition participants’ images</a:t>
            </a:r>
            <a:endParaRPr lang="en-US" sz="1000" dirty="0">
              <a:solidFill>
                <a:srgbClr val="333D47"/>
              </a:solidFill>
            </a:endParaRPr>
          </a:p>
        </p:txBody>
      </p:sp>
      <p:pic>
        <p:nvPicPr>
          <p:cNvPr id="13" name="Graphic 12">
            <a:extLst>
              <a:ext uri="{FF2B5EF4-FFF2-40B4-BE49-F238E27FC236}">
                <a16:creationId xmlns:a16="http://schemas.microsoft.com/office/drawing/2014/main" id="{B9B2E6C6-C310-EA4F-874C-0B46C5E42AA7}"/>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63600" y="360000"/>
            <a:ext cx="635000" cy="660400"/>
          </a:xfrm>
          <a:prstGeom prst="rect">
            <a:avLst/>
          </a:prstGeom>
        </p:spPr>
      </p:pic>
    </p:spTree>
    <p:extLst>
      <p:ext uri="{BB962C8B-B14F-4D97-AF65-F5344CB8AC3E}">
        <p14:creationId xmlns:p14="http://schemas.microsoft.com/office/powerpoint/2010/main" val="2853682761"/>
      </p:ext>
    </p:extLst>
  </p:cSld>
  <p:clrMapOvr>
    <a:masterClrMapping/>
  </p:clrMapOvr>
  <p:extLst>
    <p:ext uri="{DCECCB84-F9BA-43D5-87BE-67443E8EF086}">
      <p15:sldGuideLst xmlns:p15="http://schemas.microsoft.com/office/powerpoint/2012/main">
        <p15:guide id="1" pos="211"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Aia_blank_right_large">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A0C0796C-1AE4-C045-9079-CEB572C3E496}"/>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 r="30407" b="21820"/>
          <a:stretch/>
        </p:blipFill>
        <p:spPr>
          <a:xfrm>
            <a:off x="9558173" y="2975841"/>
            <a:ext cx="2633827" cy="3882159"/>
          </a:xfrm>
          <a:prstGeom prst="rect">
            <a:avLst/>
          </a:prstGeom>
        </p:spPr>
      </p:pic>
      <p:sp>
        <p:nvSpPr>
          <p:cNvPr id="9" name="Text Placeholder 4">
            <a:extLst>
              <a:ext uri="{FF2B5EF4-FFF2-40B4-BE49-F238E27FC236}">
                <a16:creationId xmlns:a16="http://schemas.microsoft.com/office/drawing/2014/main" id="{B4135A89-6802-F94C-BB00-90334B27F2C4}"/>
              </a:ext>
            </a:extLst>
          </p:cNvPr>
          <p:cNvSpPr>
            <a:spLocks noGrp="1"/>
          </p:cNvSpPr>
          <p:nvPr>
            <p:ph type="body" sz="quarter" idx="12"/>
          </p:nvPr>
        </p:nvSpPr>
        <p:spPr>
          <a:xfrm>
            <a:off x="360001" y="1800000"/>
            <a:ext cx="3600000" cy="2916793"/>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a:extLst>
              <a:ext uri="{FF2B5EF4-FFF2-40B4-BE49-F238E27FC236}">
                <a16:creationId xmlns:a16="http://schemas.microsoft.com/office/drawing/2014/main" id="{91838555-31F6-CA4A-AF86-A5B38A07ED1F}"/>
              </a:ext>
            </a:extLst>
          </p:cNvPr>
          <p:cNvSpPr>
            <a:spLocks noGrp="1"/>
          </p:cNvSpPr>
          <p:nvPr>
            <p:ph type="body" sz="quarter" idx="13"/>
          </p:nvPr>
        </p:nvSpPr>
        <p:spPr>
          <a:xfrm>
            <a:off x="4237200" y="1800000"/>
            <a:ext cx="3600000" cy="2916793"/>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Slide Number Placeholder 5">
            <a:extLst>
              <a:ext uri="{FF2B5EF4-FFF2-40B4-BE49-F238E27FC236}">
                <a16:creationId xmlns:a16="http://schemas.microsoft.com/office/drawing/2014/main" id="{D4008E62-2FF1-D247-819A-620065B8A679}"/>
              </a:ext>
            </a:extLst>
          </p:cNvPr>
          <p:cNvSpPr>
            <a:spLocks noGrp="1"/>
          </p:cNvSpPr>
          <p:nvPr>
            <p:ph type="sldNum" sz="quarter" idx="4"/>
          </p:nvPr>
        </p:nvSpPr>
        <p:spPr>
          <a:xfrm>
            <a:off x="359999" y="6264872"/>
            <a:ext cx="360000" cy="360000"/>
          </a:xfrm>
          <a:prstGeom prst="rect">
            <a:avLst/>
          </a:prstGeom>
        </p:spPr>
        <p:txBody>
          <a:bodyPr vert="horz" lIns="91440" tIns="45720" rIns="91440" bIns="45720" rtlCol="0" anchor="ctr"/>
          <a:lstStyle>
            <a:lvl1pPr algn="l">
              <a:defRPr sz="800" b="0" i="0">
                <a:solidFill>
                  <a:schemeClr val="tx1"/>
                </a:solidFill>
                <a:latin typeface="Arial" panose="020B0604020202020204" pitchFamily="34" charset="0"/>
                <a:cs typeface="Arial" panose="020B0604020202020204" pitchFamily="34" charset="0"/>
              </a:defRPr>
            </a:lvl1pPr>
          </a:lstStyle>
          <a:p>
            <a:fld id="{18A41853-EF22-D446-BDBC-A7CF3FE93503}" type="slidenum">
              <a:rPr lang="en-US" smtClean="0"/>
              <a:pPr/>
              <a:t>‹#›</a:t>
            </a:fld>
            <a:endParaRPr lang="en-US" dirty="0"/>
          </a:p>
        </p:txBody>
      </p:sp>
      <p:sp>
        <p:nvSpPr>
          <p:cNvPr id="14" name="Text Placeholder 11">
            <a:extLst>
              <a:ext uri="{FF2B5EF4-FFF2-40B4-BE49-F238E27FC236}">
                <a16:creationId xmlns:a16="http://schemas.microsoft.com/office/drawing/2014/main" id="{944E74A2-72F9-9E49-879A-F96B731C1BC5}"/>
              </a:ext>
            </a:extLst>
          </p:cNvPr>
          <p:cNvSpPr>
            <a:spLocks noGrp="1"/>
          </p:cNvSpPr>
          <p:nvPr>
            <p:ph type="body" sz="quarter" idx="10" hasCustomPrompt="1"/>
          </p:nvPr>
        </p:nvSpPr>
        <p:spPr>
          <a:xfrm>
            <a:off x="360000" y="540000"/>
            <a:ext cx="11160000" cy="1338676"/>
          </a:xfrm>
          <a:prstGeom prst="rect">
            <a:avLst/>
          </a:prstGeom>
          <a:noFill/>
        </p:spPr>
        <p:txBody>
          <a:bodyPr>
            <a:noAutofit/>
          </a:bodyPr>
          <a:lstStyle>
            <a:lvl1pPr>
              <a:lnSpc>
                <a:spcPts val="3200"/>
              </a:lnSpc>
              <a:defRPr sz="3600">
                <a:solidFill>
                  <a:srgbClr val="333D47"/>
                </a:solidFill>
              </a:defRPr>
            </a:lvl1pPr>
            <a:lvl2pPr marL="457200" indent="0">
              <a:buNone/>
              <a:defRPr/>
            </a:lvl2pPr>
          </a:lstStyle>
          <a:p>
            <a:pPr lvl="0"/>
            <a:r>
              <a:rPr lang="en-US" dirty="0"/>
              <a:t>Headline</a:t>
            </a:r>
          </a:p>
        </p:txBody>
      </p:sp>
      <p:pic>
        <p:nvPicPr>
          <p:cNvPr id="10" name="Graphic 9">
            <a:extLst>
              <a:ext uri="{FF2B5EF4-FFF2-40B4-BE49-F238E27FC236}">
                <a16:creationId xmlns:a16="http://schemas.microsoft.com/office/drawing/2014/main" id="{415A11F5-A132-0049-BFF6-4ED990A1E949}"/>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160000" y="5792400"/>
            <a:ext cx="635000" cy="660400"/>
          </a:xfrm>
          <a:prstGeom prst="rect">
            <a:avLst/>
          </a:prstGeom>
        </p:spPr>
      </p:pic>
    </p:spTree>
    <p:extLst>
      <p:ext uri="{BB962C8B-B14F-4D97-AF65-F5344CB8AC3E}">
        <p14:creationId xmlns:p14="http://schemas.microsoft.com/office/powerpoint/2010/main" val="402639982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AIA_blankGraphic">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id="{21E97CF3-1B2B-3C4F-B98D-C24E6E08FCFC}"/>
              </a:ext>
            </a:extLst>
          </p:cNvPr>
          <p:cNvPicPr>
            <a:picLocks noChangeAspect="1"/>
          </p:cNvPicPr>
          <p:nvPr userDrawn="1"/>
        </p:nvPicPr>
        <p:blipFill rotWithShape="1">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l="-1004" t="5114" r="34651" b="24263"/>
          <a:stretch/>
        </p:blipFill>
        <p:spPr>
          <a:xfrm>
            <a:off x="10178106" y="4184921"/>
            <a:ext cx="2021388" cy="2673079"/>
          </a:xfrm>
          <a:prstGeom prst="rect">
            <a:avLst/>
          </a:prstGeom>
        </p:spPr>
      </p:pic>
      <p:sp>
        <p:nvSpPr>
          <p:cNvPr id="8" name="Text Placeholder 4">
            <a:extLst>
              <a:ext uri="{FF2B5EF4-FFF2-40B4-BE49-F238E27FC236}">
                <a16:creationId xmlns:a16="http://schemas.microsoft.com/office/drawing/2014/main" id="{8283C79D-02B2-7C4C-ACCB-2BC606AA32AD}"/>
              </a:ext>
            </a:extLst>
          </p:cNvPr>
          <p:cNvSpPr>
            <a:spLocks noGrp="1"/>
          </p:cNvSpPr>
          <p:nvPr>
            <p:ph type="body" sz="quarter" idx="12"/>
          </p:nvPr>
        </p:nvSpPr>
        <p:spPr>
          <a:xfrm>
            <a:off x="360000" y="1800000"/>
            <a:ext cx="3600000" cy="2916793"/>
          </a:xfrm>
        </p:spPr>
        <p:txBody>
          <a:bodyPr>
            <a:noAutofit/>
          </a:bodyPr>
          <a:lstStyle>
            <a:lvl1pPr marL="285750" indent="-285750">
              <a:buClr>
                <a:schemeClr val="accent1"/>
              </a:buClr>
              <a:buSzPct val="125000"/>
              <a:buFont typeface="Courier New" panose="02070309020205020404" pitchFamily="49" charset="0"/>
              <a:buChar char="o"/>
              <a:defRPr/>
            </a:lvl1pPr>
            <a:lvl2pPr marL="742950" indent="-285750">
              <a:buClr>
                <a:schemeClr val="accent1"/>
              </a:buClr>
              <a:buSzPct val="125000"/>
              <a:buFont typeface="Courier New" panose="02070309020205020404" pitchFamily="49" charset="0"/>
              <a:buChar char="o"/>
              <a:defRPr/>
            </a:lvl2pPr>
            <a:lvl3pPr marL="1143000" indent="-228600">
              <a:buClr>
                <a:schemeClr val="accent1"/>
              </a:buClr>
              <a:buSzPct val="125000"/>
              <a:buFont typeface="Courier New" panose="02070309020205020404" pitchFamily="49" charset="0"/>
              <a:buChar char="o"/>
              <a:defRPr/>
            </a:lvl3pPr>
            <a:lvl4pPr marL="1600200" indent="-228600">
              <a:buClr>
                <a:schemeClr val="accent1"/>
              </a:buClr>
              <a:buSzPct val="125000"/>
              <a:buFont typeface="Courier New" panose="02070309020205020404" pitchFamily="49" charset="0"/>
              <a:buChar char="o"/>
              <a:defRPr/>
            </a:lvl4pPr>
            <a:lvl5pPr marL="2057400" indent="-228600">
              <a:buClr>
                <a:schemeClr val="accent1"/>
              </a:buClr>
              <a:buSzPct val="125000"/>
              <a:buFont typeface="Courier New" panose="02070309020205020404" pitchFamily="49" charset="0"/>
              <a:buChar char="o"/>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Slide Number Placeholder 5">
            <a:extLst>
              <a:ext uri="{FF2B5EF4-FFF2-40B4-BE49-F238E27FC236}">
                <a16:creationId xmlns:a16="http://schemas.microsoft.com/office/drawing/2014/main" id="{B6DAD27A-8F08-5A49-AF70-761746D020EE}"/>
              </a:ext>
            </a:extLst>
          </p:cNvPr>
          <p:cNvSpPr>
            <a:spLocks noGrp="1"/>
          </p:cNvSpPr>
          <p:nvPr>
            <p:ph type="sldNum" sz="quarter" idx="4"/>
          </p:nvPr>
        </p:nvSpPr>
        <p:spPr>
          <a:xfrm>
            <a:off x="359999" y="6264872"/>
            <a:ext cx="360000" cy="360000"/>
          </a:xfrm>
          <a:prstGeom prst="rect">
            <a:avLst/>
          </a:prstGeom>
        </p:spPr>
        <p:txBody>
          <a:bodyPr vert="horz" lIns="91440" tIns="45720" rIns="91440" bIns="45720" rtlCol="0" anchor="ctr"/>
          <a:lstStyle>
            <a:lvl1pPr algn="l">
              <a:defRPr sz="800" b="0" i="0">
                <a:solidFill>
                  <a:schemeClr val="tx1"/>
                </a:solidFill>
                <a:latin typeface="Arial" panose="020B0604020202020204" pitchFamily="34" charset="0"/>
                <a:cs typeface="Arial" panose="020B0604020202020204" pitchFamily="34" charset="0"/>
              </a:defRPr>
            </a:lvl1pPr>
          </a:lstStyle>
          <a:p>
            <a:fld id="{18A41853-EF22-D446-BDBC-A7CF3FE93503}" type="slidenum">
              <a:rPr lang="en-US" smtClean="0"/>
              <a:pPr/>
              <a:t>‹#›</a:t>
            </a:fld>
            <a:endParaRPr lang="en-US" dirty="0"/>
          </a:p>
        </p:txBody>
      </p:sp>
      <p:sp>
        <p:nvSpPr>
          <p:cNvPr id="9" name="Text Placeholder 4">
            <a:extLst>
              <a:ext uri="{FF2B5EF4-FFF2-40B4-BE49-F238E27FC236}">
                <a16:creationId xmlns:a16="http://schemas.microsoft.com/office/drawing/2014/main" id="{355F38DE-1350-2D4C-B6FB-3A271A28F85A}"/>
              </a:ext>
            </a:extLst>
          </p:cNvPr>
          <p:cNvSpPr>
            <a:spLocks noGrp="1"/>
          </p:cNvSpPr>
          <p:nvPr>
            <p:ph type="body" sz="quarter" idx="16"/>
          </p:nvPr>
        </p:nvSpPr>
        <p:spPr>
          <a:xfrm>
            <a:off x="4237200" y="1800000"/>
            <a:ext cx="3600000" cy="2916793"/>
          </a:xfrm>
        </p:spPr>
        <p:txBody>
          <a:bodyPr>
            <a:noAutofit/>
          </a:bodyPr>
          <a:lstStyle>
            <a:lvl1pPr marL="285750" indent="-285750">
              <a:buClr>
                <a:schemeClr val="accent1"/>
              </a:buClr>
              <a:buSzPct val="125000"/>
              <a:buFont typeface="Courier New" panose="02070309020205020404" pitchFamily="49" charset="0"/>
              <a:buChar char="o"/>
              <a:defRPr/>
            </a:lvl1pPr>
            <a:lvl2pPr marL="742950" indent="-285750">
              <a:buClr>
                <a:schemeClr val="accent1"/>
              </a:buClr>
              <a:buSzPct val="125000"/>
              <a:buFont typeface="Courier New" panose="02070309020205020404" pitchFamily="49" charset="0"/>
              <a:buChar char="o"/>
              <a:defRPr/>
            </a:lvl2pPr>
            <a:lvl3pPr marL="1143000" indent="-228600">
              <a:buClr>
                <a:schemeClr val="accent1"/>
              </a:buClr>
              <a:buSzPct val="125000"/>
              <a:buFont typeface="Courier New" panose="02070309020205020404" pitchFamily="49" charset="0"/>
              <a:buChar char="o"/>
              <a:defRPr/>
            </a:lvl3pPr>
            <a:lvl4pPr marL="1600200" indent="-228600">
              <a:buClr>
                <a:schemeClr val="accent1"/>
              </a:buClr>
              <a:buSzPct val="125000"/>
              <a:buFont typeface="Courier New" panose="02070309020205020404" pitchFamily="49" charset="0"/>
              <a:buChar char="o"/>
              <a:defRPr/>
            </a:lvl4pPr>
            <a:lvl5pPr marL="2057400" indent="-228600">
              <a:buClr>
                <a:schemeClr val="accent1"/>
              </a:buClr>
              <a:buSzPct val="125000"/>
              <a:buFont typeface="Courier New" panose="02070309020205020404" pitchFamily="49" charset="0"/>
              <a:buChar char="o"/>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11">
            <a:extLst>
              <a:ext uri="{FF2B5EF4-FFF2-40B4-BE49-F238E27FC236}">
                <a16:creationId xmlns:a16="http://schemas.microsoft.com/office/drawing/2014/main" id="{3F80291D-9E0D-4F4E-B07E-13D3B4C2306F}"/>
              </a:ext>
            </a:extLst>
          </p:cNvPr>
          <p:cNvSpPr>
            <a:spLocks noGrp="1"/>
          </p:cNvSpPr>
          <p:nvPr>
            <p:ph type="body" sz="quarter" idx="10" hasCustomPrompt="1"/>
          </p:nvPr>
        </p:nvSpPr>
        <p:spPr>
          <a:xfrm>
            <a:off x="360000" y="540000"/>
            <a:ext cx="11160000" cy="1338676"/>
          </a:xfrm>
          <a:prstGeom prst="rect">
            <a:avLst/>
          </a:prstGeom>
          <a:noFill/>
        </p:spPr>
        <p:txBody>
          <a:bodyPr>
            <a:noAutofit/>
          </a:bodyPr>
          <a:lstStyle>
            <a:lvl1pPr>
              <a:lnSpc>
                <a:spcPts val="3200"/>
              </a:lnSpc>
              <a:defRPr sz="3600">
                <a:solidFill>
                  <a:srgbClr val="333D47"/>
                </a:solidFill>
              </a:defRPr>
            </a:lvl1pPr>
            <a:lvl2pPr marL="457200" indent="0">
              <a:buNone/>
              <a:defRPr/>
            </a:lvl2pPr>
          </a:lstStyle>
          <a:p>
            <a:pPr lvl="0"/>
            <a:r>
              <a:rPr lang="en-US" dirty="0"/>
              <a:t>Headline</a:t>
            </a:r>
          </a:p>
        </p:txBody>
      </p:sp>
      <p:pic>
        <p:nvPicPr>
          <p:cNvPr id="10" name="Graphic 9">
            <a:extLst>
              <a:ext uri="{FF2B5EF4-FFF2-40B4-BE49-F238E27FC236}">
                <a16:creationId xmlns:a16="http://schemas.microsoft.com/office/drawing/2014/main" id="{33BE3CB4-AD8C-5A4B-A57E-EC5458BD22F8}"/>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160000" y="5792400"/>
            <a:ext cx="635000" cy="660400"/>
          </a:xfrm>
          <a:prstGeom prst="rect">
            <a:avLst/>
          </a:prstGeom>
        </p:spPr>
      </p:pic>
    </p:spTree>
    <p:extLst>
      <p:ext uri="{BB962C8B-B14F-4D97-AF65-F5344CB8AC3E}">
        <p14:creationId xmlns:p14="http://schemas.microsoft.com/office/powerpoint/2010/main" val="192890934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AIA_thankyou">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52B5BE0-8CB1-E247-A12A-51429A1939EB}"/>
              </a:ext>
            </a:extLst>
          </p:cNvPr>
          <p:cNvSpPr/>
          <p:nvPr userDrawn="1"/>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ubtitle 2">
            <a:extLst>
              <a:ext uri="{FF2B5EF4-FFF2-40B4-BE49-F238E27FC236}">
                <a16:creationId xmlns:a16="http://schemas.microsoft.com/office/drawing/2014/main" id="{4A93DA94-6D62-D040-97F3-1DFA5A72C689}"/>
              </a:ext>
            </a:extLst>
          </p:cNvPr>
          <p:cNvSpPr>
            <a:spLocks noGrp="1"/>
          </p:cNvSpPr>
          <p:nvPr>
            <p:ph type="subTitle" idx="1" hasCustomPrompt="1"/>
          </p:nvPr>
        </p:nvSpPr>
        <p:spPr>
          <a:xfrm>
            <a:off x="360000" y="3601225"/>
            <a:ext cx="5080000" cy="358775"/>
          </a:xfrm>
          <a:prstGeom prst="rect">
            <a:avLst/>
          </a:prstGeom>
        </p:spPr>
        <p:txBody>
          <a:bodyPr>
            <a:noAutofit/>
          </a:bodyPr>
          <a:lstStyle>
            <a:lvl1pPr marL="0" indent="0" algn="l">
              <a:lnSpc>
                <a:spcPct val="100000"/>
              </a:lnSpc>
              <a:spcBef>
                <a:spcPts val="600"/>
              </a:spcBef>
              <a:buNone/>
              <a:defRPr sz="14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Email</a:t>
            </a:r>
          </a:p>
          <a:p>
            <a:r>
              <a:rPr lang="en-US" dirty="0"/>
              <a:t>Date</a:t>
            </a:r>
          </a:p>
        </p:txBody>
      </p:sp>
      <p:sp>
        <p:nvSpPr>
          <p:cNvPr id="6" name="Text Placeholder 11">
            <a:extLst>
              <a:ext uri="{FF2B5EF4-FFF2-40B4-BE49-F238E27FC236}">
                <a16:creationId xmlns:a16="http://schemas.microsoft.com/office/drawing/2014/main" id="{0C3F0DB7-93FA-D243-9648-A59C82E13702}"/>
              </a:ext>
            </a:extLst>
          </p:cNvPr>
          <p:cNvSpPr>
            <a:spLocks noGrp="1"/>
          </p:cNvSpPr>
          <p:nvPr>
            <p:ph type="body" sz="quarter" idx="11" hasCustomPrompt="1"/>
          </p:nvPr>
        </p:nvSpPr>
        <p:spPr>
          <a:xfrm>
            <a:off x="360000" y="2160000"/>
            <a:ext cx="5400000" cy="1269000"/>
          </a:xfrm>
          <a:prstGeom prst="rect">
            <a:avLst/>
          </a:prstGeom>
          <a:noFill/>
        </p:spPr>
        <p:txBody>
          <a:bodyPr>
            <a:noAutofit/>
          </a:bodyPr>
          <a:lstStyle>
            <a:lvl1pPr>
              <a:lnSpc>
                <a:spcPct val="80000"/>
              </a:lnSpc>
              <a:defRPr sz="4800">
                <a:solidFill>
                  <a:schemeClr val="bg1"/>
                </a:solidFill>
              </a:defRPr>
            </a:lvl1pPr>
            <a:lvl2pPr marL="457200" indent="0">
              <a:buNone/>
              <a:defRPr/>
            </a:lvl2pPr>
          </a:lstStyle>
          <a:p>
            <a:pPr lvl="0"/>
            <a:r>
              <a:rPr lang="en-US" dirty="0"/>
              <a:t>Thank you</a:t>
            </a:r>
          </a:p>
        </p:txBody>
      </p:sp>
      <p:sp>
        <p:nvSpPr>
          <p:cNvPr id="8" name="TextBox 7">
            <a:extLst>
              <a:ext uri="{FF2B5EF4-FFF2-40B4-BE49-F238E27FC236}">
                <a16:creationId xmlns:a16="http://schemas.microsoft.com/office/drawing/2014/main" id="{F7BF49BF-4968-8D47-AB2D-21AB12177162}"/>
              </a:ext>
            </a:extLst>
          </p:cNvPr>
          <p:cNvSpPr txBox="1"/>
          <p:nvPr userDrawn="1"/>
        </p:nvSpPr>
        <p:spPr>
          <a:xfrm>
            <a:off x="360000" y="6336000"/>
            <a:ext cx="5400000" cy="216000"/>
          </a:xfrm>
          <a:prstGeom prst="rect">
            <a:avLst/>
          </a:prstGeom>
          <a:noFill/>
        </p:spPr>
        <p:txBody>
          <a:bodyPr wrap="square" lIns="90000" rtlCol="0" anchor="ctr" anchorCtr="0">
            <a:spAutoFit/>
          </a:bodyPr>
          <a:lstStyle/>
          <a:p>
            <a:r>
              <a:rPr lang="en-GB" sz="800" b="0" i="0" dirty="0">
                <a:solidFill>
                  <a:schemeClr val="bg1"/>
                </a:solidFill>
                <a:latin typeface="Arial" panose="020B0604020202020204" pitchFamily="34" charset="0"/>
                <a:ea typeface="MS PGothic" pitchFamily="34" charset="-128"/>
                <a:cs typeface="Arial" panose="020B0604020202020204" pitchFamily="34" charset="0"/>
              </a:rPr>
              <a:t>AIA confidential and proprietary information. Not for distribution.</a:t>
            </a:r>
            <a:endParaRPr lang="en-US" sz="800" b="0" i="0" dirty="0">
              <a:solidFill>
                <a:schemeClr val="bg1"/>
              </a:solidFill>
              <a:latin typeface="Arial" panose="020B0604020202020204" pitchFamily="34" charset="0"/>
              <a:cs typeface="Arial" panose="020B0604020202020204" pitchFamily="34" charset="0"/>
            </a:endParaRPr>
          </a:p>
        </p:txBody>
      </p:sp>
      <p:pic>
        <p:nvPicPr>
          <p:cNvPr id="9" name="Graphic 8">
            <a:extLst>
              <a:ext uri="{FF2B5EF4-FFF2-40B4-BE49-F238E27FC236}">
                <a16:creationId xmlns:a16="http://schemas.microsoft.com/office/drawing/2014/main" id="{3ED15D05-C961-8646-BB6D-8FC2CD9308E9}"/>
              </a:ext>
            </a:extLst>
          </p:cNvPr>
          <p:cNvPicPr>
            <a:picLocks noChangeAspect="1"/>
          </p:cNvPicPr>
          <p:nvPr userDrawn="1"/>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r="25268" b="30387"/>
          <a:stretch/>
        </p:blipFill>
        <p:spPr>
          <a:xfrm>
            <a:off x="6580800" y="0"/>
            <a:ext cx="5611200" cy="6858000"/>
          </a:xfrm>
          <a:prstGeom prst="rect">
            <a:avLst/>
          </a:prstGeom>
        </p:spPr>
      </p:pic>
      <p:pic>
        <p:nvPicPr>
          <p:cNvPr id="10" name="Graphic 9">
            <a:extLst>
              <a:ext uri="{FF2B5EF4-FFF2-40B4-BE49-F238E27FC236}">
                <a16:creationId xmlns:a16="http://schemas.microsoft.com/office/drawing/2014/main" id="{811844A6-A542-4643-96E7-3B2146FB59FE}"/>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60000" y="360000"/>
            <a:ext cx="1828800" cy="660400"/>
          </a:xfrm>
          <a:prstGeom prst="rect">
            <a:avLst/>
          </a:prstGeom>
        </p:spPr>
      </p:pic>
    </p:spTree>
    <p:extLst>
      <p:ext uri="{BB962C8B-B14F-4D97-AF65-F5344CB8AC3E}">
        <p14:creationId xmlns:p14="http://schemas.microsoft.com/office/powerpoint/2010/main" val="75630686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AIA_thankyou2">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152BB14-76F8-2944-B40F-795C33C35009}"/>
              </a:ext>
            </a:extLst>
          </p:cNvPr>
          <p:cNvSpPr>
            <a:spLocks noGrp="1"/>
          </p:cNvSpPr>
          <p:nvPr>
            <p:ph type="sldNum" sz="quarter" idx="10"/>
          </p:nvPr>
        </p:nvSpPr>
        <p:spPr/>
        <p:txBody>
          <a:bodyPr/>
          <a:lstStyle/>
          <a:p>
            <a:fld id="{18A41853-EF22-D446-BDBC-A7CF3FE93503}" type="slidenum">
              <a:rPr lang="en-US" smtClean="0"/>
              <a:pPr/>
              <a:t>‹#›</a:t>
            </a:fld>
            <a:endParaRPr lang="en-US" dirty="0"/>
          </a:p>
        </p:txBody>
      </p:sp>
      <p:sp>
        <p:nvSpPr>
          <p:cNvPr id="4" name="Rectangle 3">
            <a:extLst>
              <a:ext uri="{FF2B5EF4-FFF2-40B4-BE49-F238E27FC236}">
                <a16:creationId xmlns:a16="http://schemas.microsoft.com/office/drawing/2014/main" id="{C1C215C4-D502-1145-BEDE-9135BB569AC8}"/>
              </a:ext>
            </a:extLst>
          </p:cNvPr>
          <p:cNvSpPr/>
          <p:nvPr userDrawn="1"/>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ubtitle 2">
            <a:extLst>
              <a:ext uri="{FF2B5EF4-FFF2-40B4-BE49-F238E27FC236}">
                <a16:creationId xmlns:a16="http://schemas.microsoft.com/office/drawing/2014/main" id="{918A5D15-09DA-7143-BC88-C61C2ED4BD47}"/>
              </a:ext>
            </a:extLst>
          </p:cNvPr>
          <p:cNvSpPr>
            <a:spLocks noGrp="1"/>
          </p:cNvSpPr>
          <p:nvPr>
            <p:ph type="subTitle" idx="1" hasCustomPrompt="1"/>
          </p:nvPr>
        </p:nvSpPr>
        <p:spPr>
          <a:xfrm>
            <a:off x="360000" y="3601225"/>
            <a:ext cx="5080000" cy="358775"/>
          </a:xfrm>
          <a:prstGeom prst="rect">
            <a:avLst/>
          </a:prstGeom>
        </p:spPr>
        <p:txBody>
          <a:bodyPr>
            <a:noAutofit/>
          </a:bodyPr>
          <a:lstStyle>
            <a:lvl1pPr marL="0" indent="0" algn="l">
              <a:lnSpc>
                <a:spcPct val="100000"/>
              </a:lnSpc>
              <a:spcBef>
                <a:spcPts val="600"/>
              </a:spcBef>
              <a:buNone/>
              <a:defRPr sz="14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err="1"/>
              <a:t>Eamil</a:t>
            </a:r>
            <a:endParaRPr lang="en-US" dirty="0"/>
          </a:p>
          <a:p>
            <a:r>
              <a:rPr lang="en-US" dirty="0"/>
              <a:t>Date</a:t>
            </a:r>
          </a:p>
        </p:txBody>
      </p:sp>
      <p:sp>
        <p:nvSpPr>
          <p:cNvPr id="6" name="Text Placeholder 11">
            <a:extLst>
              <a:ext uri="{FF2B5EF4-FFF2-40B4-BE49-F238E27FC236}">
                <a16:creationId xmlns:a16="http://schemas.microsoft.com/office/drawing/2014/main" id="{0DBD8FA2-009B-A343-8A6F-852906184FBC}"/>
              </a:ext>
            </a:extLst>
          </p:cNvPr>
          <p:cNvSpPr>
            <a:spLocks noGrp="1"/>
          </p:cNvSpPr>
          <p:nvPr>
            <p:ph type="body" sz="quarter" idx="11" hasCustomPrompt="1"/>
          </p:nvPr>
        </p:nvSpPr>
        <p:spPr>
          <a:xfrm>
            <a:off x="360000" y="2160000"/>
            <a:ext cx="5400000" cy="1269000"/>
          </a:xfrm>
          <a:prstGeom prst="rect">
            <a:avLst/>
          </a:prstGeom>
          <a:noFill/>
        </p:spPr>
        <p:txBody>
          <a:bodyPr>
            <a:noAutofit/>
          </a:bodyPr>
          <a:lstStyle>
            <a:lvl1pPr>
              <a:lnSpc>
                <a:spcPct val="80000"/>
              </a:lnSpc>
              <a:defRPr sz="4800">
                <a:solidFill>
                  <a:schemeClr val="bg1"/>
                </a:solidFill>
              </a:defRPr>
            </a:lvl1pPr>
            <a:lvl2pPr marL="457200" indent="0">
              <a:buNone/>
              <a:defRPr/>
            </a:lvl2pPr>
          </a:lstStyle>
          <a:p>
            <a:pPr lvl="0"/>
            <a:r>
              <a:rPr lang="en-US" dirty="0"/>
              <a:t>Thank you</a:t>
            </a:r>
          </a:p>
        </p:txBody>
      </p:sp>
      <p:sp>
        <p:nvSpPr>
          <p:cNvPr id="8" name="TextBox 7">
            <a:extLst>
              <a:ext uri="{FF2B5EF4-FFF2-40B4-BE49-F238E27FC236}">
                <a16:creationId xmlns:a16="http://schemas.microsoft.com/office/drawing/2014/main" id="{F0B79503-7237-3641-981E-325DCCE41061}"/>
              </a:ext>
            </a:extLst>
          </p:cNvPr>
          <p:cNvSpPr txBox="1"/>
          <p:nvPr userDrawn="1"/>
        </p:nvSpPr>
        <p:spPr>
          <a:xfrm>
            <a:off x="360000" y="6336000"/>
            <a:ext cx="5400000" cy="216000"/>
          </a:xfrm>
          <a:prstGeom prst="rect">
            <a:avLst/>
          </a:prstGeom>
          <a:noFill/>
        </p:spPr>
        <p:txBody>
          <a:bodyPr wrap="square" lIns="90000" rtlCol="0" anchor="ctr" anchorCtr="0">
            <a:spAutoFit/>
          </a:bodyPr>
          <a:lstStyle/>
          <a:p>
            <a:r>
              <a:rPr lang="en-GB" sz="800" b="0" i="0" dirty="0">
                <a:solidFill>
                  <a:schemeClr val="bg1"/>
                </a:solidFill>
                <a:latin typeface="Arial" panose="020B0604020202020204" pitchFamily="34" charset="0"/>
                <a:ea typeface="MS PGothic" pitchFamily="34" charset="-128"/>
                <a:cs typeface="Arial" panose="020B0604020202020204" pitchFamily="34" charset="0"/>
              </a:rPr>
              <a:t>AIA confidential and proprietary information. Not for distribution.</a:t>
            </a:r>
            <a:endParaRPr lang="en-US" sz="800" b="0" i="0" dirty="0">
              <a:solidFill>
                <a:schemeClr val="bg1"/>
              </a:solidFill>
              <a:latin typeface="Arial" panose="020B0604020202020204" pitchFamily="34" charset="0"/>
              <a:cs typeface="Arial" panose="020B0604020202020204" pitchFamily="34" charset="0"/>
            </a:endParaRPr>
          </a:p>
        </p:txBody>
      </p:sp>
      <p:pic>
        <p:nvPicPr>
          <p:cNvPr id="9" name="Graphic 8">
            <a:extLst>
              <a:ext uri="{FF2B5EF4-FFF2-40B4-BE49-F238E27FC236}">
                <a16:creationId xmlns:a16="http://schemas.microsoft.com/office/drawing/2014/main" id="{6C0B189B-4F21-1C47-A5F1-FB51AA20F986}"/>
              </a:ext>
            </a:extLst>
          </p:cNvPr>
          <p:cNvPicPr>
            <a:picLocks noChangeAspect="1"/>
          </p:cNvPicPr>
          <p:nvPr userDrawn="1"/>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r="25268" b="30387"/>
          <a:stretch/>
        </p:blipFill>
        <p:spPr>
          <a:xfrm>
            <a:off x="6580800" y="0"/>
            <a:ext cx="5611200" cy="6858000"/>
          </a:xfrm>
          <a:prstGeom prst="rect">
            <a:avLst/>
          </a:prstGeom>
        </p:spPr>
      </p:pic>
      <p:pic>
        <p:nvPicPr>
          <p:cNvPr id="10" name="Graphic 9">
            <a:extLst>
              <a:ext uri="{FF2B5EF4-FFF2-40B4-BE49-F238E27FC236}">
                <a16:creationId xmlns:a16="http://schemas.microsoft.com/office/drawing/2014/main" id="{5A2EC191-932C-BB44-87E4-8E59744F10A0}"/>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63600" y="360000"/>
            <a:ext cx="635000" cy="660400"/>
          </a:xfrm>
          <a:prstGeom prst="rect">
            <a:avLst/>
          </a:prstGeom>
        </p:spPr>
      </p:pic>
    </p:spTree>
    <p:extLst>
      <p:ext uri="{BB962C8B-B14F-4D97-AF65-F5344CB8AC3E}">
        <p14:creationId xmlns:p14="http://schemas.microsoft.com/office/powerpoint/2010/main" val="63408540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AIA_Instruction_EditImage">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6F8FAA8-3667-594D-B276-4C1A8BC692E3}"/>
              </a:ext>
            </a:extLst>
          </p:cNvPr>
          <p:cNvSpPr>
            <a:spLocks noGrp="1"/>
          </p:cNvSpPr>
          <p:nvPr>
            <p:ph type="sldNum" sz="quarter" idx="10"/>
          </p:nvPr>
        </p:nvSpPr>
        <p:spPr/>
        <p:txBody>
          <a:bodyPr/>
          <a:lstStyle/>
          <a:p>
            <a:fld id="{18A41853-EF22-D446-BDBC-A7CF3FE93503}" type="slidenum">
              <a:rPr lang="en-US" smtClean="0"/>
              <a:pPr/>
              <a:t>‹#›</a:t>
            </a:fld>
            <a:endParaRPr lang="en-US" dirty="0"/>
          </a:p>
        </p:txBody>
      </p:sp>
      <p:sp>
        <p:nvSpPr>
          <p:cNvPr id="10" name="TextBox 9">
            <a:extLst>
              <a:ext uri="{FF2B5EF4-FFF2-40B4-BE49-F238E27FC236}">
                <a16:creationId xmlns:a16="http://schemas.microsoft.com/office/drawing/2014/main" id="{B26295BD-213E-DC41-A739-1873573BBDE4}"/>
              </a:ext>
            </a:extLst>
          </p:cNvPr>
          <p:cNvSpPr txBox="1"/>
          <p:nvPr userDrawn="1"/>
        </p:nvSpPr>
        <p:spPr>
          <a:xfrm>
            <a:off x="552905" y="2522880"/>
            <a:ext cx="3360629" cy="2431435"/>
          </a:xfrm>
          <a:prstGeom prst="rect">
            <a:avLst/>
          </a:prstGeom>
          <a:noFill/>
        </p:spPr>
        <p:txBody>
          <a:bodyPr wrap="square" rtlCol="0">
            <a:spAutoFit/>
          </a:bodyPr>
          <a:lstStyle/>
          <a:p>
            <a:pPr algn="l"/>
            <a:r>
              <a:rPr lang="en-US" dirty="0">
                <a:solidFill>
                  <a:srgbClr val="333D47"/>
                </a:solidFill>
                <a:latin typeface="+mn-lt"/>
                <a:cs typeface="Arial" panose="020B0604020202020204" pitchFamily="34" charset="0"/>
              </a:rPr>
              <a:t>This shape </a:t>
            </a:r>
            <a:r>
              <a:rPr lang="en-US" baseline="0" dirty="0">
                <a:solidFill>
                  <a:srgbClr val="333D47"/>
                </a:solidFill>
                <a:latin typeface="+mn-lt"/>
                <a:cs typeface="Arial" panose="020B0604020202020204" pitchFamily="34" charset="0"/>
              </a:rPr>
              <a:t>is a photo mask. </a:t>
            </a:r>
          </a:p>
          <a:p>
            <a:pPr algn="l"/>
            <a:endParaRPr lang="en-US" baseline="0" dirty="0">
              <a:solidFill>
                <a:srgbClr val="333D47"/>
              </a:solidFill>
              <a:latin typeface="+mn-lt"/>
              <a:cs typeface="Arial" panose="020B0604020202020204" pitchFamily="34" charset="0"/>
            </a:endParaRPr>
          </a:p>
          <a:p>
            <a:pPr algn="l"/>
            <a:endParaRPr lang="en-US" baseline="0" dirty="0">
              <a:solidFill>
                <a:srgbClr val="333D47"/>
              </a:solidFill>
              <a:latin typeface="+mn-lt"/>
              <a:cs typeface="Arial" panose="020B0604020202020204" pitchFamily="34" charset="0"/>
            </a:endParaRPr>
          </a:p>
          <a:p>
            <a:pPr algn="l"/>
            <a:r>
              <a:rPr lang="en-US" sz="1400" dirty="0">
                <a:solidFill>
                  <a:srgbClr val="333D47"/>
                </a:solidFill>
                <a:latin typeface="+mn-lt"/>
              </a:rPr>
              <a:t>On the </a:t>
            </a:r>
            <a:r>
              <a:rPr lang="en-US" sz="1400" b="1" dirty="0">
                <a:solidFill>
                  <a:srgbClr val="333D47"/>
                </a:solidFill>
                <a:latin typeface="+mn-lt"/>
              </a:rPr>
              <a:t>Format Object</a:t>
            </a:r>
            <a:r>
              <a:rPr lang="en-US" sz="1400" dirty="0">
                <a:solidFill>
                  <a:srgbClr val="333D47"/>
                </a:solidFill>
                <a:latin typeface="+mn-lt"/>
              </a:rPr>
              <a:t> pane, on the </a:t>
            </a:r>
            <a:r>
              <a:rPr lang="en-US" sz="1400" b="1" dirty="0">
                <a:solidFill>
                  <a:srgbClr val="333D47"/>
                </a:solidFill>
                <a:latin typeface="+mn-lt"/>
              </a:rPr>
              <a:t>Shape Options</a:t>
            </a:r>
            <a:r>
              <a:rPr lang="en-US" sz="1400" dirty="0">
                <a:solidFill>
                  <a:srgbClr val="333D47"/>
                </a:solidFill>
                <a:latin typeface="+mn-lt"/>
              </a:rPr>
              <a:t> tab, in the </a:t>
            </a:r>
            <a:r>
              <a:rPr lang="en-US" sz="1400" b="1" dirty="0">
                <a:solidFill>
                  <a:srgbClr val="333D47"/>
                </a:solidFill>
                <a:latin typeface="+mn-lt"/>
              </a:rPr>
              <a:t>Fill &amp; Line</a:t>
            </a:r>
            <a:r>
              <a:rPr lang="en-US" sz="1400" dirty="0">
                <a:solidFill>
                  <a:srgbClr val="333D47"/>
                </a:solidFill>
                <a:latin typeface="+mn-lt"/>
              </a:rPr>
              <a:t> group: </a:t>
            </a:r>
          </a:p>
          <a:p>
            <a:pPr algn="l"/>
            <a:r>
              <a:rPr lang="en-US" sz="1400" dirty="0">
                <a:solidFill>
                  <a:srgbClr val="333D47"/>
                </a:solidFill>
                <a:latin typeface="+mn-lt"/>
              </a:rPr>
              <a:t>In the </a:t>
            </a:r>
            <a:r>
              <a:rPr lang="en-US" sz="1400" b="1" dirty="0">
                <a:solidFill>
                  <a:srgbClr val="333D47"/>
                </a:solidFill>
                <a:latin typeface="+mn-lt"/>
              </a:rPr>
              <a:t>Fill</a:t>
            </a:r>
            <a:r>
              <a:rPr lang="en-US" sz="1400" dirty="0">
                <a:solidFill>
                  <a:srgbClr val="333D47"/>
                </a:solidFill>
                <a:latin typeface="+mn-lt"/>
              </a:rPr>
              <a:t> section: </a:t>
            </a:r>
            <a:br>
              <a:rPr lang="en-US" sz="1400" dirty="0">
                <a:solidFill>
                  <a:srgbClr val="333D47"/>
                </a:solidFill>
                <a:latin typeface="+mn-lt"/>
              </a:rPr>
            </a:br>
            <a:r>
              <a:rPr lang="en-US" sz="1400" dirty="0">
                <a:solidFill>
                  <a:srgbClr val="333D47"/>
                </a:solidFill>
                <a:latin typeface="+mn-lt"/>
              </a:rPr>
              <a:t>Choose </a:t>
            </a:r>
            <a:r>
              <a:rPr lang="en-US" sz="1400" b="1" dirty="0">
                <a:solidFill>
                  <a:srgbClr val="333D47"/>
                </a:solidFill>
                <a:latin typeface="+mn-lt"/>
              </a:rPr>
              <a:t>Picture or texture fill</a:t>
            </a:r>
            <a:r>
              <a:rPr lang="en-US" sz="1400" dirty="0">
                <a:solidFill>
                  <a:srgbClr val="333D47"/>
                </a:solidFill>
                <a:latin typeface="+mn-lt"/>
              </a:rPr>
              <a:t>,</a:t>
            </a:r>
            <a:br>
              <a:rPr lang="en-US" sz="1400" dirty="0">
                <a:solidFill>
                  <a:srgbClr val="333D47"/>
                </a:solidFill>
                <a:latin typeface="+mn-lt"/>
              </a:rPr>
            </a:br>
            <a:r>
              <a:rPr lang="en-US" sz="1400" dirty="0">
                <a:solidFill>
                  <a:srgbClr val="333D47"/>
                </a:solidFill>
                <a:latin typeface="+mn-lt"/>
              </a:rPr>
              <a:t>Click on the </a:t>
            </a:r>
            <a:r>
              <a:rPr lang="en-US" sz="1400" b="1" dirty="0">
                <a:solidFill>
                  <a:srgbClr val="333D47"/>
                </a:solidFill>
                <a:latin typeface="+mn-lt"/>
              </a:rPr>
              <a:t>insert...</a:t>
            </a:r>
            <a:r>
              <a:rPr lang="en-US" sz="1400" dirty="0">
                <a:solidFill>
                  <a:srgbClr val="333D47"/>
                </a:solidFill>
                <a:latin typeface="+mn-lt"/>
              </a:rPr>
              <a:t> button and then choose the picture you prefer:</a:t>
            </a:r>
          </a:p>
        </p:txBody>
      </p:sp>
      <p:sp>
        <p:nvSpPr>
          <p:cNvPr id="11" name="Manual Input 7">
            <a:extLst>
              <a:ext uri="{FF2B5EF4-FFF2-40B4-BE49-F238E27FC236}">
                <a16:creationId xmlns:a16="http://schemas.microsoft.com/office/drawing/2014/main" id="{D38D3221-DA6A-1041-9128-A245568D215E}"/>
              </a:ext>
            </a:extLst>
          </p:cNvPr>
          <p:cNvSpPr/>
          <p:nvPr userDrawn="1"/>
        </p:nvSpPr>
        <p:spPr>
          <a:xfrm>
            <a:off x="5129811" y="-1"/>
            <a:ext cx="7065797" cy="6858015"/>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4419 h 12419"/>
              <a:gd name="connsiteX1" fmla="*/ 4692 w 10000"/>
              <a:gd name="connsiteY1" fmla="*/ 0 h 12419"/>
              <a:gd name="connsiteX2" fmla="*/ 10000 w 10000"/>
              <a:gd name="connsiteY2" fmla="*/ 12419 h 12419"/>
              <a:gd name="connsiteX3" fmla="*/ 0 w 10000"/>
              <a:gd name="connsiteY3" fmla="*/ 12419 h 12419"/>
              <a:gd name="connsiteX4" fmla="*/ 0 w 10000"/>
              <a:gd name="connsiteY4" fmla="*/ 4419 h 12419"/>
              <a:gd name="connsiteX0" fmla="*/ 0 w 12463"/>
              <a:gd name="connsiteY0" fmla="*/ 4419 h 12419"/>
              <a:gd name="connsiteX1" fmla="*/ 4692 w 12463"/>
              <a:gd name="connsiteY1" fmla="*/ 0 h 12419"/>
              <a:gd name="connsiteX2" fmla="*/ 12463 w 12463"/>
              <a:gd name="connsiteY2" fmla="*/ 109 h 12419"/>
              <a:gd name="connsiteX3" fmla="*/ 0 w 12463"/>
              <a:gd name="connsiteY3" fmla="*/ 12419 h 12419"/>
              <a:gd name="connsiteX4" fmla="*/ 0 w 12463"/>
              <a:gd name="connsiteY4" fmla="*/ 4419 h 12419"/>
              <a:gd name="connsiteX0" fmla="*/ 0 w 12463"/>
              <a:gd name="connsiteY0" fmla="*/ 4419 h 12419"/>
              <a:gd name="connsiteX1" fmla="*/ 4692 w 12463"/>
              <a:gd name="connsiteY1" fmla="*/ 0 h 12419"/>
              <a:gd name="connsiteX2" fmla="*/ 12463 w 12463"/>
              <a:gd name="connsiteY2" fmla="*/ 109 h 12419"/>
              <a:gd name="connsiteX3" fmla="*/ 11261 w 12463"/>
              <a:gd name="connsiteY3" fmla="*/ 1300 h 12419"/>
              <a:gd name="connsiteX4" fmla="*/ 0 w 12463"/>
              <a:gd name="connsiteY4" fmla="*/ 12419 h 12419"/>
              <a:gd name="connsiteX5" fmla="*/ 0 w 12463"/>
              <a:gd name="connsiteY5" fmla="*/ 4419 h 12419"/>
              <a:gd name="connsiteX0" fmla="*/ 0 w 12463"/>
              <a:gd name="connsiteY0" fmla="*/ 4419 h 12419"/>
              <a:gd name="connsiteX1" fmla="*/ 4692 w 12463"/>
              <a:gd name="connsiteY1" fmla="*/ 0 h 12419"/>
              <a:gd name="connsiteX2" fmla="*/ 12463 w 12463"/>
              <a:gd name="connsiteY2" fmla="*/ 109 h 12419"/>
              <a:gd name="connsiteX3" fmla="*/ 12405 w 12463"/>
              <a:gd name="connsiteY3" fmla="*/ 1083 h 12419"/>
              <a:gd name="connsiteX4" fmla="*/ 0 w 12463"/>
              <a:gd name="connsiteY4" fmla="*/ 12419 h 12419"/>
              <a:gd name="connsiteX5" fmla="*/ 0 w 12463"/>
              <a:gd name="connsiteY5" fmla="*/ 4419 h 12419"/>
              <a:gd name="connsiteX0" fmla="*/ 0 w 17771"/>
              <a:gd name="connsiteY0" fmla="*/ 7849 h 12419"/>
              <a:gd name="connsiteX1" fmla="*/ 10000 w 17771"/>
              <a:gd name="connsiteY1" fmla="*/ 0 h 12419"/>
              <a:gd name="connsiteX2" fmla="*/ 17771 w 17771"/>
              <a:gd name="connsiteY2" fmla="*/ 109 h 12419"/>
              <a:gd name="connsiteX3" fmla="*/ 17713 w 17771"/>
              <a:gd name="connsiteY3" fmla="*/ 1083 h 12419"/>
              <a:gd name="connsiteX4" fmla="*/ 5308 w 17771"/>
              <a:gd name="connsiteY4" fmla="*/ 12419 h 12419"/>
              <a:gd name="connsiteX5" fmla="*/ 0 w 17771"/>
              <a:gd name="connsiteY5" fmla="*/ 7849 h 12419"/>
              <a:gd name="connsiteX0" fmla="*/ 0 w 17771"/>
              <a:gd name="connsiteY0" fmla="*/ 7849 h 21444"/>
              <a:gd name="connsiteX1" fmla="*/ 10000 w 17771"/>
              <a:gd name="connsiteY1" fmla="*/ 0 h 21444"/>
              <a:gd name="connsiteX2" fmla="*/ 17771 w 17771"/>
              <a:gd name="connsiteY2" fmla="*/ 109 h 21444"/>
              <a:gd name="connsiteX3" fmla="*/ 17713 w 17771"/>
              <a:gd name="connsiteY3" fmla="*/ 1083 h 21444"/>
              <a:gd name="connsiteX4" fmla="*/ 10645 w 17771"/>
              <a:gd name="connsiteY4" fmla="*/ 21444 h 21444"/>
              <a:gd name="connsiteX5" fmla="*/ 0 w 17771"/>
              <a:gd name="connsiteY5" fmla="*/ 7849 h 21444"/>
              <a:gd name="connsiteX0" fmla="*/ 0 w 17771"/>
              <a:gd name="connsiteY0" fmla="*/ 7849 h 21444"/>
              <a:gd name="connsiteX1" fmla="*/ 10000 w 17771"/>
              <a:gd name="connsiteY1" fmla="*/ 0 h 21444"/>
              <a:gd name="connsiteX2" fmla="*/ 17771 w 17771"/>
              <a:gd name="connsiteY2" fmla="*/ 109 h 21444"/>
              <a:gd name="connsiteX3" fmla="*/ 17713 w 17771"/>
              <a:gd name="connsiteY3" fmla="*/ 1083 h 21444"/>
              <a:gd name="connsiteX4" fmla="*/ 11906 w 17771"/>
              <a:gd name="connsiteY4" fmla="*/ 17726 h 21444"/>
              <a:gd name="connsiteX5" fmla="*/ 10645 w 17771"/>
              <a:gd name="connsiteY5" fmla="*/ 21444 h 21444"/>
              <a:gd name="connsiteX6" fmla="*/ 0 w 17771"/>
              <a:gd name="connsiteY6" fmla="*/ 7849 h 21444"/>
              <a:gd name="connsiteX0" fmla="*/ 0 w 17771"/>
              <a:gd name="connsiteY0" fmla="*/ 7849 h 21444"/>
              <a:gd name="connsiteX1" fmla="*/ 10000 w 17771"/>
              <a:gd name="connsiteY1" fmla="*/ 0 h 21444"/>
              <a:gd name="connsiteX2" fmla="*/ 17771 w 17771"/>
              <a:gd name="connsiteY2" fmla="*/ 109 h 21444"/>
              <a:gd name="connsiteX3" fmla="*/ 17713 w 17771"/>
              <a:gd name="connsiteY3" fmla="*/ 1083 h 21444"/>
              <a:gd name="connsiteX4" fmla="*/ 12463 w 17771"/>
              <a:gd name="connsiteY4" fmla="*/ 21192 h 21444"/>
              <a:gd name="connsiteX5" fmla="*/ 10645 w 17771"/>
              <a:gd name="connsiteY5" fmla="*/ 21444 h 21444"/>
              <a:gd name="connsiteX6" fmla="*/ 0 w 17771"/>
              <a:gd name="connsiteY6" fmla="*/ 7849 h 21444"/>
              <a:gd name="connsiteX0" fmla="*/ 0 w 17771"/>
              <a:gd name="connsiteY0" fmla="*/ 7849 h 21192"/>
              <a:gd name="connsiteX1" fmla="*/ 10000 w 17771"/>
              <a:gd name="connsiteY1" fmla="*/ 0 h 21192"/>
              <a:gd name="connsiteX2" fmla="*/ 17771 w 17771"/>
              <a:gd name="connsiteY2" fmla="*/ 109 h 21192"/>
              <a:gd name="connsiteX3" fmla="*/ 17713 w 17771"/>
              <a:gd name="connsiteY3" fmla="*/ 1083 h 21192"/>
              <a:gd name="connsiteX4" fmla="*/ 12463 w 17771"/>
              <a:gd name="connsiteY4" fmla="*/ 21192 h 21192"/>
              <a:gd name="connsiteX5" fmla="*/ 10469 w 17771"/>
              <a:gd name="connsiteY5" fmla="*/ 21191 h 21192"/>
              <a:gd name="connsiteX6" fmla="*/ 0 w 17771"/>
              <a:gd name="connsiteY6" fmla="*/ 7849 h 21192"/>
              <a:gd name="connsiteX0" fmla="*/ 0 w 17771"/>
              <a:gd name="connsiteY0" fmla="*/ 7849 h 21192"/>
              <a:gd name="connsiteX1" fmla="*/ 10000 w 17771"/>
              <a:gd name="connsiteY1" fmla="*/ 0 h 21192"/>
              <a:gd name="connsiteX2" fmla="*/ 17771 w 17771"/>
              <a:gd name="connsiteY2" fmla="*/ 109 h 21192"/>
              <a:gd name="connsiteX3" fmla="*/ 17684 w 17771"/>
              <a:gd name="connsiteY3" fmla="*/ 11227 h 21192"/>
              <a:gd name="connsiteX4" fmla="*/ 12463 w 17771"/>
              <a:gd name="connsiteY4" fmla="*/ 21192 h 21192"/>
              <a:gd name="connsiteX5" fmla="*/ 10469 w 17771"/>
              <a:gd name="connsiteY5" fmla="*/ 21191 h 21192"/>
              <a:gd name="connsiteX6" fmla="*/ 0 w 17771"/>
              <a:gd name="connsiteY6" fmla="*/ 7849 h 21192"/>
              <a:gd name="connsiteX0" fmla="*/ 0 w 17712"/>
              <a:gd name="connsiteY0" fmla="*/ 8174 h 21192"/>
              <a:gd name="connsiteX1" fmla="*/ 9941 w 17712"/>
              <a:gd name="connsiteY1" fmla="*/ 0 h 21192"/>
              <a:gd name="connsiteX2" fmla="*/ 17712 w 17712"/>
              <a:gd name="connsiteY2" fmla="*/ 109 h 21192"/>
              <a:gd name="connsiteX3" fmla="*/ 17625 w 17712"/>
              <a:gd name="connsiteY3" fmla="*/ 11227 h 21192"/>
              <a:gd name="connsiteX4" fmla="*/ 12404 w 17712"/>
              <a:gd name="connsiteY4" fmla="*/ 21192 h 21192"/>
              <a:gd name="connsiteX5" fmla="*/ 10410 w 17712"/>
              <a:gd name="connsiteY5" fmla="*/ 21191 h 21192"/>
              <a:gd name="connsiteX6" fmla="*/ 0 w 17712"/>
              <a:gd name="connsiteY6" fmla="*/ 8174 h 21192"/>
              <a:gd name="connsiteX0" fmla="*/ 0 w 17712"/>
              <a:gd name="connsiteY0" fmla="*/ 8174 h 21192"/>
              <a:gd name="connsiteX1" fmla="*/ 394 w 17712"/>
              <a:gd name="connsiteY1" fmla="*/ 7814 h 21192"/>
              <a:gd name="connsiteX2" fmla="*/ 9941 w 17712"/>
              <a:gd name="connsiteY2" fmla="*/ 0 h 21192"/>
              <a:gd name="connsiteX3" fmla="*/ 17712 w 17712"/>
              <a:gd name="connsiteY3" fmla="*/ 109 h 21192"/>
              <a:gd name="connsiteX4" fmla="*/ 17625 w 17712"/>
              <a:gd name="connsiteY4" fmla="*/ 11227 h 21192"/>
              <a:gd name="connsiteX5" fmla="*/ 12404 w 17712"/>
              <a:gd name="connsiteY5" fmla="*/ 21192 h 21192"/>
              <a:gd name="connsiteX6" fmla="*/ 10410 w 17712"/>
              <a:gd name="connsiteY6" fmla="*/ 21191 h 21192"/>
              <a:gd name="connsiteX7" fmla="*/ 0 w 17712"/>
              <a:gd name="connsiteY7" fmla="*/ 8174 h 21192"/>
              <a:gd name="connsiteX0" fmla="*/ 0 w 17712"/>
              <a:gd name="connsiteY0" fmla="*/ 8174 h 21192"/>
              <a:gd name="connsiteX1" fmla="*/ 211 w 17712"/>
              <a:gd name="connsiteY1" fmla="*/ 7708 h 21192"/>
              <a:gd name="connsiteX2" fmla="*/ 9941 w 17712"/>
              <a:gd name="connsiteY2" fmla="*/ 0 h 21192"/>
              <a:gd name="connsiteX3" fmla="*/ 17712 w 17712"/>
              <a:gd name="connsiteY3" fmla="*/ 109 h 21192"/>
              <a:gd name="connsiteX4" fmla="*/ 17625 w 17712"/>
              <a:gd name="connsiteY4" fmla="*/ 11227 h 21192"/>
              <a:gd name="connsiteX5" fmla="*/ 12404 w 17712"/>
              <a:gd name="connsiteY5" fmla="*/ 21192 h 21192"/>
              <a:gd name="connsiteX6" fmla="*/ 10410 w 17712"/>
              <a:gd name="connsiteY6" fmla="*/ 21191 h 21192"/>
              <a:gd name="connsiteX7" fmla="*/ 0 w 17712"/>
              <a:gd name="connsiteY7" fmla="*/ 8174 h 21192"/>
              <a:gd name="connsiteX0" fmla="*/ 7 w 17719"/>
              <a:gd name="connsiteY0" fmla="*/ 8174 h 21192"/>
              <a:gd name="connsiteX1" fmla="*/ 218 w 17719"/>
              <a:gd name="connsiteY1" fmla="*/ 7708 h 21192"/>
              <a:gd name="connsiteX2" fmla="*/ 9948 w 17719"/>
              <a:gd name="connsiteY2" fmla="*/ 0 h 21192"/>
              <a:gd name="connsiteX3" fmla="*/ 17719 w 17719"/>
              <a:gd name="connsiteY3" fmla="*/ 109 h 21192"/>
              <a:gd name="connsiteX4" fmla="*/ 17632 w 17719"/>
              <a:gd name="connsiteY4" fmla="*/ 11227 h 21192"/>
              <a:gd name="connsiteX5" fmla="*/ 12411 w 17719"/>
              <a:gd name="connsiteY5" fmla="*/ 21192 h 21192"/>
              <a:gd name="connsiteX6" fmla="*/ 10417 w 17719"/>
              <a:gd name="connsiteY6" fmla="*/ 21191 h 21192"/>
              <a:gd name="connsiteX7" fmla="*/ 7 w 17719"/>
              <a:gd name="connsiteY7" fmla="*/ 8174 h 21192"/>
              <a:gd name="connsiteX0" fmla="*/ 51 w 17763"/>
              <a:gd name="connsiteY0" fmla="*/ 8174 h 21192"/>
              <a:gd name="connsiteX1" fmla="*/ 262 w 17763"/>
              <a:gd name="connsiteY1" fmla="*/ 7708 h 21192"/>
              <a:gd name="connsiteX2" fmla="*/ 9992 w 17763"/>
              <a:gd name="connsiteY2" fmla="*/ 0 h 21192"/>
              <a:gd name="connsiteX3" fmla="*/ 17763 w 17763"/>
              <a:gd name="connsiteY3" fmla="*/ 109 h 21192"/>
              <a:gd name="connsiteX4" fmla="*/ 17676 w 17763"/>
              <a:gd name="connsiteY4" fmla="*/ 11227 h 21192"/>
              <a:gd name="connsiteX5" fmla="*/ 12455 w 17763"/>
              <a:gd name="connsiteY5" fmla="*/ 21192 h 21192"/>
              <a:gd name="connsiteX6" fmla="*/ 10461 w 17763"/>
              <a:gd name="connsiteY6" fmla="*/ 21191 h 21192"/>
              <a:gd name="connsiteX7" fmla="*/ 51 w 17763"/>
              <a:gd name="connsiteY7" fmla="*/ 8174 h 21192"/>
              <a:gd name="connsiteX0" fmla="*/ 104 w 17713"/>
              <a:gd name="connsiteY0" fmla="*/ 8301 h 21192"/>
              <a:gd name="connsiteX1" fmla="*/ 212 w 17713"/>
              <a:gd name="connsiteY1" fmla="*/ 7708 h 21192"/>
              <a:gd name="connsiteX2" fmla="*/ 9942 w 17713"/>
              <a:gd name="connsiteY2" fmla="*/ 0 h 21192"/>
              <a:gd name="connsiteX3" fmla="*/ 17713 w 17713"/>
              <a:gd name="connsiteY3" fmla="*/ 109 h 21192"/>
              <a:gd name="connsiteX4" fmla="*/ 17626 w 17713"/>
              <a:gd name="connsiteY4" fmla="*/ 11227 h 21192"/>
              <a:gd name="connsiteX5" fmla="*/ 12405 w 17713"/>
              <a:gd name="connsiteY5" fmla="*/ 21192 h 21192"/>
              <a:gd name="connsiteX6" fmla="*/ 10411 w 17713"/>
              <a:gd name="connsiteY6" fmla="*/ 21191 h 21192"/>
              <a:gd name="connsiteX7" fmla="*/ 104 w 17713"/>
              <a:gd name="connsiteY7" fmla="*/ 8301 h 21192"/>
              <a:gd name="connsiteX0" fmla="*/ 136 w 17745"/>
              <a:gd name="connsiteY0" fmla="*/ 8301 h 21192"/>
              <a:gd name="connsiteX1" fmla="*/ 244 w 17745"/>
              <a:gd name="connsiteY1" fmla="*/ 7708 h 21192"/>
              <a:gd name="connsiteX2" fmla="*/ 9974 w 17745"/>
              <a:gd name="connsiteY2" fmla="*/ 0 h 21192"/>
              <a:gd name="connsiteX3" fmla="*/ 17745 w 17745"/>
              <a:gd name="connsiteY3" fmla="*/ 109 h 21192"/>
              <a:gd name="connsiteX4" fmla="*/ 17658 w 17745"/>
              <a:gd name="connsiteY4" fmla="*/ 11227 h 21192"/>
              <a:gd name="connsiteX5" fmla="*/ 12437 w 17745"/>
              <a:gd name="connsiteY5" fmla="*/ 21192 h 21192"/>
              <a:gd name="connsiteX6" fmla="*/ 10443 w 17745"/>
              <a:gd name="connsiteY6" fmla="*/ 21191 h 21192"/>
              <a:gd name="connsiteX7" fmla="*/ 136 w 17745"/>
              <a:gd name="connsiteY7" fmla="*/ 8301 h 21192"/>
              <a:gd name="connsiteX0" fmla="*/ 136 w 17745"/>
              <a:gd name="connsiteY0" fmla="*/ 8301 h 21192"/>
              <a:gd name="connsiteX1" fmla="*/ 244 w 17745"/>
              <a:gd name="connsiteY1" fmla="*/ 7708 h 21192"/>
              <a:gd name="connsiteX2" fmla="*/ 9974 w 17745"/>
              <a:gd name="connsiteY2" fmla="*/ 0 h 21192"/>
              <a:gd name="connsiteX3" fmla="*/ 17745 w 17745"/>
              <a:gd name="connsiteY3" fmla="*/ 109 h 21192"/>
              <a:gd name="connsiteX4" fmla="*/ 17658 w 17745"/>
              <a:gd name="connsiteY4" fmla="*/ 11227 h 21192"/>
              <a:gd name="connsiteX5" fmla="*/ 12437 w 17745"/>
              <a:gd name="connsiteY5" fmla="*/ 21192 h 21192"/>
              <a:gd name="connsiteX6" fmla="*/ 10372 w 17745"/>
              <a:gd name="connsiteY6" fmla="*/ 21191 h 21192"/>
              <a:gd name="connsiteX7" fmla="*/ 136 w 17745"/>
              <a:gd name="connsiteY7" fmla="*/ 8301 h 21192"/>
              <a:gd name="connsiteX0" fmla="*/ 136 w 17745"/>
              <a:gd name="connsiteY0" fmla="*/ 8301 h 21192"/>
              <a:gd name="connsiteX1" fmla="*/ 244 w 17745"/>
              <a:gd name="connsiteY1" fmla="*/ 7708 h 21192"/>
              <a:gd name="connsiteX2" fmla="*/ 9974 w 17745"/>
              <a:gd name="connsiteY2" fmla="*/ 0 h 21192"/>
              <a:gd name="connsiteX3" fmla="*/ 17745 w 17745"/>
              <a:gd name="connsiteY3" fmla="*/ 109 h 21192"/>
              <a:gd name="connsiteX4" fmla="*/ 17595 w 17745"/>
              <a:gd name="connsiteY4" fmla="*/ 11549 h 21192"/>
              <a:gd name="connsiteX5" fmla="*/ 12437 w 17745"/>
              <a:gd name="connsiteY5" fmla="*/ 21192 h 21192"/>
              <a:gd name="connsiteX6" fmla="*/ 10372 w 17745"/>
              <a:gd name="connsiteY6" fmla="*/ 21191 h 21192"/>
              <a:gd name="connsiteX7" fmla="*/ 136 w 17745"/>
              <a:gd name="connsiteY7" fmla="*/ 8301 h 21192"/>
              <a:gd name="connsiteX0" fmla="*/ 136 w 17600"/>
              <a:gd name="connsiteY0" fmla="*/ 8301 h 21192"/>
              <a:gd name="connsiteX1" fmla="*/ 244 w 17600"/>
              <a:gd name="connsiteY1" fmla="*/ 7708 h 21192"/>
              <a:gd name="connsiteX2" fmla="*/ 9974 w 17600"/>
              <a:gd name="connsiteY2" fmla="*/ 0 h 21192"/>
              <a:gd name="connsiteX3" fmla="*/ 17595 w 17600"/>
              <a:gd name="connsiteY3" fmla="*/ 128 h 21192"/>
              <a:gd name="connsiteX4" fmla="*/ 17595 w 17600"/>
              <a:gd name="connsiteY4" fmla="*/ 11549 h 21192"/>
              <a:gd name="connsiteX5" fmla="*/ 12437 w 17600"/>
              <a:gd name="connsiteY5" fmla="*/ 21192 h 21192"/>
              <a:gd name="connsiteX6" fmla="*/ 10372 w 17600"/>
              <a:gd name="connsiteY6" fmla="*/ 21191 h 21192"/>
              <a:gd name="connsiteX7" fmla="*/ 136 w 17600"/>
              <a:gd name="connsiteY7" fmla="*/ 8301 h 21192"/>
              <a:gd name="connsiteX0" fmla="*/ 136 w 17596"/>
              <a:gd name="connsiteY0" fmla="*/ 8301 h 21192"/>
              <a:gd name="connsiteX1" fmla="*/ 244 w 17596"/>
              <a:gd name="connsiteY1" fmla="*/ 7708 h 21192"/>
              <a:gd name="connsiteX2" fmla="*/ 9974 w 17596"/>
              <a:gd name="connsiteY2" fmla="*/ 0 h 21192"/>
              <a:gd name="connsiteX3" fmla="*/ 17445 w 17596"/>
              <a:gd name="connsiteY3" fmla="*/ 206 h 21192"/>
              <a:gd name="connsiteX4" fmla="*/ 17595 w 17596"/>
              <a:gd name="connsiteY4" fmla="*/ 11549 h 21192"/>
              <a:gd name="connsiteX5" fmla="*/ 12437 w 17596"/>
              <a:gd name="connsiteY5" fmla="*/ 21192 h 21192"/>
              <a:gd name="connsiteX6" fmla="*/ 10372 w 17596"/>
              <a:gd name="connsiteY6" fmla="*/ 21191 h 21192"/>
              <a:gd name="connsiteX7" fmla="*/ 136 w 17596"/>
              <a:gd name="connsiteY7" fmla="*/ 8301 h 21192"/>
              <a:gd name="connsiteX0" fmla="*/ 136 w 17611"/>
              <a:gd name="connsiteY0" fmla="*/ 8301 h 21192"/>
              <a:gd name="connsiteX1" fmla="*/ 244 w 17611"/>
              <a:gd name="connsiteY1" fmla="*/ 7708 h 21192"/>
              <a:gd name="connsiteX2" fmla="*/ 9974 w 17611"/>
              <a:gd name="connsiteY2" fmla="*/ 0 h 21192"/>
              <a:gd name="connsiteX3" fmla="*/ 17611 w 17611"/>
              <a:gd name="connsiteY3" fmla="*/ 128 h 21192"/>
              <a:gd name="connsiteX4" fmla="*/ 17595 w 17611"/>
              <a:gd name="connsiteY4" fmla="*/ 11549 h 21192"/>
              <a:gd name="connsiteX5" fmla="*/ 12437 w 17611"/>
              <a:gd name="connsiteY5" fmla="*/ 21192 h 21192"/>
              <a:gd name="connsiteX6" fmla="*/ 10372 w 17611"/>
              <a:gd name="connsiteY6" fmla="*/ 21191 h 21192"/>
              <a:gd name="connsiteX7" fmla="*/ 136 w 17611"/>
              <a:gd name="connsiteY7" fmla="*/ 8301 h 21192"/>
              <a:gd name="connsiteX0" fmla="*/ 136 w 17611"/>
              <a:gd name="connsiteY0" fmla="*/ 8204 h 21095"/>
              <a:gd name="connsiteX1" fmla="*/ 244 w 17611"/>
              <a:gd name="connsiteY1" fmla="*/ 7611 h 21095"/>
              <a:gd name="connsiteX2" fmla="*/ 9855 w 17611"/>
              <a:gd name="connsiteY2" fmla="*/ 0 h 21095"/>
              <a:gd name="connsiteX3" fmla="*/ 17611 w 17611"/>
              <a:gd name="connsiteY3" fmla="*/ 31 h 21095"/>
              <a:gd name="connsiteX4" fmla="*/ 17595 w 17611"/>
              <a:gd name="connsiteY4" fmla="*/ 11452 h 21095"/>
              <a:gd name="connsiteX5" fmla="*/ 12437 w 17611"/>
              <a:gd name="connsiteY5" fmla="*/ 21095 h 21095"/>
              <a:gd name="connsiteX6" fmla="*/ 10372 w 17611"/>
              <a:gd name="connsiteY6" fmla="*/ 21094 h 21095"/>
              <a:gd name="connsiteX7" fmla="*/ 136 w 17611"/>
              <a:gd name="connsiteY7" fmla="*/ 8204 h 21095"/>
              <a:gd name="connsiteX0" fmla="*/ 136 w 17600"/>
              <a:gd name="connsiteY0" fmla="*/ 8204 h 21095"/>
              <a:gd name="connsiteX1" fmla="*/ 244 w 17600"/>
              <a:gd name="connsiteY1" fmla="*/ 7611 h 21095"/>
              <a:gd name="connsiteX2" fmla="*/ 9855 w 17600"/>
              <a:gd name="connsiteY2" fmla="*/ 0 h 21095"/>
              <a:gd name="connsiteX3" fmla="*/ 17595 w 17600"/>
              <a:gd name="connsiteY3" fmla="*/ 21 h 21095"/>
              <a:gd name="connsiteX4" fmla="*/ 17595 w 17600"/>
              <a:gd name="connsiteY4" fmla="*/ 11452 h 21095"/>
              <a:gd name="connsiteX5" fmla="*/ 12437 w 17600"/>
              <a:gd name="connsiteY5" fmla="*/ 21095 h 21095"/>
              <a:gd name="connsiteX6" fmla="*/ 10372 w 17600"/>
              <a:gd name="connsiteY6" fmla="*/ 21094 h 21095"/>
              <a:gd name="connsiteX7" fmla="*/ 136 w 17600"/>
              <a:gd name="connsiteY7" fmla="*/ 8204 h 21095"/>
              <a:gd name="connsiteX0" fmla="*/ 136 w 17610"/>
              <a:gd name="connsiteY0" fmla="*/ 8204 h 21095"/>
              <a:gd name="connsiteX1" fmla="*/ 244 w 17610"/>
              <a:gd name="connsiteY1" fmla="*/ 7611 h 21095"/>
              <a:gd name="connsiteX2" fmla="*/ 9855 w 17610"/>
              <a:gd name="connsiteY2" fmla="*/ 0 h 21095"/>
              <a:gd name="connsiteX3" fmla="*/ 17595 w 17610"/>
              <a:gd name="connsiteY3" fmla="*/ 21 h 21095"/>
              <a:gd name="connsiteX4" fmla="*/ 17595 w 17610"/>
              <a:gd name="connsiteY4" fmla="*/ 11452 h 21095"/>
              <a:gd name="connsiteX5" fmla="*/ 12437 w 17610"/>
              <a:gd name="connsiteY5" fmla="*/ 21095 h 21095"/>
              <a:gd name="connsiteX6" fmla="*/ 10372 w 17610"/>
              <a:gd name="connsiteY6" fmla="*/ 21094 h 21095"/>
              <a:gd name="connsiteX7" fmla="*/ 136 w 17610"/>
              <a:gd name="connsiteY7" fmla="*/ 8204 h 21095"/>
              <a:gd name="connsiteX0" fmla="*/ 136 w 17601"/>
              <a:gd name="connsiteY0" fmla="*/ 8204 h 21095"/>
              <a:gd name="connsiteX1" fmla="*/ 244 w 17601"/>
              <a:gd name="connsiteY1" fmla="*/ 7611 h 21095"/>
              <a:gd name="connsiteX2" fmla="*/ 9855 w 17601"/>
              <a:gd name="connsiteY2" fmla="*/ 0 h 21095"/>
              <a:gd name="connsiteX3" fmla="*/ 17595 w 17601"/>
              <a:gd name="connsiteY3" fmla="*/ 21 h 21095"/>
              <a:gd name="connsiteX4" fmla="*/ 17595 w 17601"/>
              <a:gd name="connsiteY4" fmla="*/ 11452 h 21095"/>
              <a:gd name="connsiteX5" fmla="*/ 12437 w 17601"/>
              <a:gd name="connsiteY5" fmla="*/ 21095 h 21095"/>
              <a:gd name="connsiteX6" fmla="*/ 10372 w 17601"/>
              <a:gd name="connsiteY6" fmla="*/ 21094 h 21095"/>
              <a:gd name="connsiteX7" fmla="*/ 136 w 17601"/>
              <a:gd name="connsiteY7" fmla="*/ 8204 h 21095"/>
              <a:gd name="connsiteX0" fmla="*/ 136 w 17610"/>
              <a:gd name="connsiteY0" fmla="*/ 8204 h 21095"/>
              <a:gd name="connsiteX1" fmla="*/ 244 w 17610"/>
              <a:gd name="connsiteY1" fmla="*/ 7611 h 21095"/>
              <a:gd name="connsiteX2" fmla="*/ 9855 w 17610"/>
              <a:gd name="connsiteY2" fmla="*/ 0 h 21095"/>
              <a:gd name="connsiteX3" fmla="*/ 17595 w 17610"/>
              <a:gd name="connsiteY3" fmla="*/ 21 h 21095"/>
              <a:gd name="connsiteX4" fmla="*/ 17595 w 17610"/>
              <a:gd name="connsiteY4" fmla="*/ 11452 h 21095"/>
              <a:gd name="connsiteX5" fmla="*/ 12437 w 17610"/>
              <a:gd name="connsiteY5" fmla="*/ 21095 h 21095"/>
              <a:gd name="connsiteX6" fmla="*/ 10372 w 17610"/>
              <a:gd name="connsiteY6" fmla="*/ 21094 h 21095"/>
              <a:gd name="connsiteX7" fmla="*/ 136 w 17610"/>
              <a:gd name="connsiteY7" fmla="*/ 8204 h 21095"/>
              <a:gd name="connsiteX0" fmla="*/ 136 w 17620"/>
              <a:gd name="connsiteY0" fmla="*/ 8204 h 21095"/>
              <a:gd name="connsiteX1" fmla="*/ 244 w 17620"/>
              <a:gd name="connsiteY1" fmla="*/ 7611 h 21095"/>
              <a:gd name="connsiteX2" fmla="*/ 9855 w 17620"/>
              <a:gd name="connsiteY2" fmla="*/ 0 h 21095"/>
              <a:gd name="connsiteX3" fmla="*/ 17611 w 17620"/>
              <a:gd name="connsiteY3" fmla="*/ 11 h 21095"/>
              <a:gd name="connsiteX4" fmla="*/ 17595 w 17620"/>
              <a:gd name="connsiteY4" fmla="*/ 11452 h 21095"/>
              <a:gd name="connsiteX5" fmla="*/ 12437 w 17620"/>
              <a:gd name="connsiteY5" fmla="*/ 21095 h 21095"/>
              <a:gd name="connsiteX6" fmla="*/ 10372 w 17620"/>
              <a:gd name="connsiteY6" fmla="*/ 21094 h 21095"/>
              <a:gd name="connsiteX7" fmla="*/ 136 w 17620"/>
              <a:gd name="connsiteY7" fmla="*/ 8204 h 21095"/>
              <a:gd name="connsiteX0" fmla="*/ 136 w 17620"/>
              <a:gd name="connsiteY0" fmla="*/ 8204 h 21094"/>
              <a:gd name="connsiteX1" fmla="*/ 244 w 17620"/>
              <a:gd name="connsiteY1" fmla="*/ 7611 h 21094"/>
              <a:gd name="connsiteX2" fmla="*/ 9855 w 17620"/>
              <a:gd name="connsiteY2" fmla="*/ 0 h 21094"/>
              <a:gd name="connsiteX3" fmla="*/ 17611 w 17620"/>
              <a:gd name="connsiteY3" fmla="*/ 11 h 21094"/>
              <a:gd name="connsiteX4" fmla="*/ 17595 w 17620"/>
              <a:gd name="connsiteY4" fmla="*/ 11452 h 21094"/>
              <a:gd name="connsiteX5" fmla="*/ 12413 w 17620"/>
              <a:gd name="connsiteY5" fmla="*/ 21056 h 21094"/>
              <a:gd name="connsiteX6" fmla="*/ 10372 w 17620"/>
              <a:gd name="connsiteY6" fmla="*/ 21094 h 21094"/>
              <a:gd name="connsiteX7" fmla="*/ 136 w 17620"/>
              <a:gd name="connsiteY7" fmla="*/ 8204 h 21094"/>
              <a:gd name="connsiteX0" fmla="*/ 136 w 17620"/>
              <a:gd name="connsiteY0" fmla="*/ 8204 h 21056"/>
              <a:gd name="connsiteX1" fmla="*/ 244 w 17620"/>
              <a:gd name="connsiteY1" fmla="*/ 7611 h 21056"/>
              <a:gd name="connsiteX2" fmla="*/ 9855 w 17620"/>
              <a:gd name="connsiteY2" fmla="*/ 0 h 21056"/>
              <a:gd name="connsiteX3" fmla="*/ 17611 w 17620"/>
              <a:gd name="connsiteY3" fmla="*/ 11 h 21056"/>
              <a:gd name="connsiteX4" fmla="*/ 17595 w 17620"/>
              <a:gd name="connsiteY4" fmla="*/ 11452 h 21056"/>
              <a:gd name="connsiteX5" fmla="*/ 12413 w 17620"/>
              <a:gd name="connsiteY5" fmla="*/ 21056 h 21056"/>
              <a:gd name="connsiteX6" fmla="*/ 10388 w 17620"/>
              <a:gd name="connsiteY6" fmla="*/ 21055 h 21056"/>
              <a:gd name="connsiteX7" fmla="*/ 136 w 17620"/>
              <a:gd name="connsiteY7" fmla="*/ 8204 h 21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620" h="21056">
                <a:moveTo>
                  <a:pt x="136" y="8204"/>
                </a:moveTo>
                <a:cubicBezTo>
                  <a:pt x="0" y="7971"/>
                  <a:pt x="-128" y="7925"/>
                  <a:pt x="244" y="7611"/>
                </a:cubicBezTo>
                <a:lnTo>
                  <a:pt x="9855" y="0"/>
                </a:lnTo>
                <a:lnTo>
                  <a:pt x="17611" y="11"/>
                </a:lnTo>
                <a:cubicBezTo>
                  <a:pt x="17632" y="355"/>
                  <a:pt x="17614" y="11127"/>
                  <a:pt x="17595" y="11452"/>
                </a:cubicBezTo>
                <a:lnTo>
                  <a:pt x="12413" y="21056"/>
                </a:lnTo>
                <a:lnTo>
                  <a:pt x="10388" y="21055"/>
                </a:lnTo>
                <a:lnTo>
                  <a:pt x="136" y="8204"/>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Manual Input 6">
            <a:extLst>
              <a:ext uri="{FF2B5EF4-FFF2-40B4-BE49-F238E27FC236}">
                <a16:creationId xmlns:a16="http://schemas.microsoft.com/office/drawing/2014/main" id="{08ACB6E3-B89E-4049-B1DB-98EC7097ACA8}"/>
              </a:ext>
            </a:extLst>
          </p:cNvPr>
          <p:cNvSpPr/>
          <p:nvPr userDrawn="1"/>
        </p:nvSpPr>
        <p:spPr>
          <a:xfrm>
            <a:off x="5106468" y="0"/>
            <a:ext cx="7085532" cy="6870279"/>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600 w 10000"/>
              <a:gd name="connsiteY0" fmla="*/ 0 h 10951"/>
              <a:gd name="connsiteX1" fmla="*/ 10000 w 10000"/>
              <a:gd name="connsiteY1" fmla="*/ 951 h 10951"/>
              <a:gd name="connsiteX2" fmla="*/ 10000 w 10000"/>
              <a:gd name="connsiteY2" fmla="*/ 10951 h 10951"/>
              <a:gd name="connsiteX3" fmla="*/ 0 w 10000"/>
              <a:gd name="connsiteY3" fmla="*/ 10951 h 10951"/>
              <a:gd name="connsiteX4" fmla="*/ 600 w 10000"/>
              <a:gd name="connsiteY4" fmla="*/ 0 h 10951"/>
              <a:gd name="connsiteX0" fmla="*/ 600 w 10933"/>
              <a:gd name="connsiteY0" fmla="*/ 0 h 10951"/>
              <a:gd name="connsiteX1" fmla="*/ 10933 w 10933"/>
              <a:gd name="connsiteY1" fmla="*/ 3694 h 10951"/>
              <a:gd name="connsiteX2" fmla="*/ 10000 w 10933"/>
              <a:gd name="connsiteY2" fmla="*/ 10951 h 10951"/>
              <a:gd name="connsiteX3" fmla="*/ 0 w 10933"/>
              <a:gd name="connsiteY3" fmla="*/ 10951 h 10951"/>
              <a:gd name="connsiteX4" fmla="*/ 600 w 10933"/>
              <a:gd name="connsiteY4" fmla="*/ 0 h 10951"/>
              <a:gd name="connsiteX0" fmla="*/ 600 w 20533"/>
              <a:gd name="connsiteY0" fmla="*/ 0 h 10951"/>
              <a:gd name="connsiteX1" fmla="*/ 20533 w 20533"/>
              <a:gd name="connsiteY1" fmla="*/ 7132 h 10951"/>
              <a:gd name="connsiteX2" fmla="*/ 10000 w 20533"/>
              <a:gd name="connsiteY2" fmla="*/ 10951 h 10951"/>
              <a:gd name="connsiteX3" fmla="*/ 0 w 20533"/>
              <a:gd name="connsiteY3" fmla="*/ 10951 h 10951"/>
              <a:gd name="connsiteX4" fmla="*/ 600 w 20533"/>
              <a:gd name="connsiteY4" fmla="*/ 0 h 10951"/>
              <a:gd name="connsiteX0" fmla="*/ 600 w 20533"/>
              <a:gd name="connsiteY0" fmla="*/ 0 h 20569"/>
              <a:gd name="connsiteX1" fmla="*/ 20533 w 20533"/>
              <a:gd name="connsiteY1" fmla="*/ 7132 h 20569"/>
              <a:gd name="connsiteX2" fmla="*/ 13100 w 20533"/>
              <a:gd name="connsiteY2" fmla="*/ 20569 h 20569"/>
              <a:gd name="connsiteX3" fmla="*/ 0 w 20533"/>
              <a:gd name="connsiteY3" fmla="*/ 10951 h 20569"/>
              <a:gd name="connsiteX4" fmla="*/ 600 w 20533"/>
              <a:gd name="connsiteY4" fmla="*/ 0 h 20569"/>
              <a:gd name="connsiteX0" fmla="*/ 600 w 20533"/>
              <a:gd name="connsiteY0" fmla="*/ 0 h 20569"/>
              <a:gd name="connsiteX1" fmla="*/ 20533 w 20533"/>
              <a:gd name="connsiteY1" fmla="*/ 7132 h 20569"/>
              <a:gd name="connsiteX2" fmla="*/ 19400 w 20533"/>
              <a:gd name="connsiteY2" fmla="*/ 9076 h 20569"/>
              <a:gd name="connsiteX3" fmla="*/ 13100 w 20533"/>
              <a:gd name="connsiteY3" fmla="*/ 20569 h 20569"/>
              <a:gd name="connsiteX4" fmla="*/ 0 w 20533"/>
              <a:gd name="connsiteY4" fmla="*/ 10951 h 20569"/>
              <a:gd name="connsiteX5" fmla="*/ 600 w 20533"/>
              <a:gd name="connsiteY5" fmla="*/ 0 h 20569"/>
              <a:gd name="connsiteX0" fmla="*/ 600 w 20533"/>
              <a:gd name="connsiteY0" fmla="*/ 0 h 20569"/>
              <a:gd name="connsiteX1" fmla="*/ 20533 w 20533"/>
              <a:gd name="connsiteY1" fmla="*/ 7132 h 20569"/>
              <a:gd name="connsiteX2" fmla="*/ 19233 w 20533"/>
              <a:gd name="connsiteY2" fmla="*/ 10847 h 20569"/>
              <a:gd name="connsiteX3" fmla="*/ 13100 w 20533"/>
              <a:gd name="connsiteY3" fmla="*/ 20569 h 20569"/>
              <a:gd name="connsiteX4" fmla="*/ 0 w 20533"/>
              <a:gd name="connsiteY4" fmla="*/ 10951 h 20569"/>
              <a:gd name="connsiteX5" fmla="*/ 600 w 20533"/>
              <a:gd name="connsiteY5" fmla="*/ 0 h 20569"/>
              <a:gd name="connsiteX0" fmla="*/ 600 w 19266"/>
              <a:gd name="connsiteY0" fmla="*/ 0 h 20569"/>
              <a:gd name="connsiteX1" fmla="*/ 19266 w 19266"/>
              <a:gd name="connsiteY1" fmla="*/ 6750 h 20569"/>
              <a:gd name="connsiteX2" fmla="*/ 19233 w 19266"/>
              <a:gd name="connsiteY2" fmla="*/ 10847 h 20569"/>
              <a:gd name="connsiteX3" fmla="*/ 13100 w 19266"/>
              <a:gd name="connsiteY3" fmla="*/ 20569 h 20569"/>
              <a:gd name="connsiteX4" fmla="*/ 0 w 19266"/>
              <a:gd name="connsiteY4" fmla="*/ 10951 h 20569"/>
              <a:gd name="connsiteX5" fmla="*/ 600 w 19266"/>
              <a:gd name="connsiteY5" fmla="*/ 0 h 20569"/>
              <a:gd name="connsiteX0" fmla="*/ 600 w 19234"/>
              <a:gd name="connsiteY0" fmla="*/ 0 h 20569"/>
              <a:gd name="connsiteX1" fmla="*/ 19199 w 19234"/>
              <a:gd name="connsiteY1" fmla="*/ 6646 h 20569"/>
              <a:gd name="connsiteX2" fmla="*/ 19233 w 19234"/>
              <a:gd name="connsiteY2" fmla="*/ 10847 h 20569"/>
              <a:gd name="connsiteX3" fmla="*/ 13100 w 19234"/>
              <a:gd name="connsiteY3" fmla="*/ 20569 h 20569"/>
              <a:gd name="connsiteX4" fmla="*/ 0 w 19234"/>
              <a:gd name="connsiteY4" fmla="*/ 10951 h 20569"/>
              <a:gd name="connsiteX5" fmla="*/ 600 w 19234"/>
              <a:gd name="connsiteY5" fmla="*/ 0 h 20569"/>
              <a:gd name="connsiteX0" fmla="*/ 600 w 19236"/>
              <a:gd name="connsiteY0" fmla="*/ 0 h 20569"/>
              <a:gd name="connsiteX1" fmla="*/ 19232 w 19236"/>
              <a:gd name="connsiteY1" fmla="*/ 6681 h 20569"/>
              <a:gd name="connsiteX2" fmla="*/ 19233 w 19236"/>
              <a:gd name="connsiteY2" fmla="*/ 10847 h 20569"/>
              <a:gd name="connsiteX3" fmla="*/ 13100 w 19236"/>
              <a:gd name="connsiteY3" fmla="*/ 20569 h 20569"/>
              <a:gd name="connsiteX4" fmla="*/ 0 w 19236"/>
              <a:gd name="connsiteY4" fmla="*/ 10951 h 20569"/>
              <a:gd name="connsiteX5" fmla="*/ 600 w 19236"/>
              <a:gd name="connsiteY5" fmla="*/ 0 h 20569"/>
              <a:gd name="connsiteX0" fmla="*/ 600 w 19236"/>
              <a:gd name="connsiteY0" fmla="*/ 0 h 20569"/>
              <a:gd name="connsiteX1" fmla="*/ 19232 w 19236"/>
              <a:gd name="connsiteY1" fmla="*/ 6681 h 20569"/>
              <a:gd name="connsiteX2" fmla="*/ 19233 w 19236"/>
              <a:gd name="connsiteY2" fmla="*/ 10847 h 20569"/>
              <a:gd name="connsiteX3" fmla="*/ 13100 w 19236"/>
              <a:gd name="connsiteY3" fmla="*/ 20569 h 20569"/>
              <a:gd name="connsiteX4" fmla="*/ 9800 w 19236"/>
              <a:gd name="connsiteY4" fmla="*/ 18104 h 20569"/>
              <a:gd name="connsiteX5" fmla="*/ 0 w 19236"/>
              <a:gd name="connsiteY5" fmla="*/ 10951 h 20569"/>
              <a:gd name="connsiteX6" fmla="*/ 600 w 19236"/>
              <a:gd name="connsiteY6" fmla="*/ 0 h 20569"/>
              <a:gd name="connsiteX0" fmla="*/ 600 w 19236"/>
              <a:gd name="connsiteY0" fmla="*/ 0 h 20569"/>
              <a:gd name="connsiteX1" fmla="*/ 19232 w 19236"/>
              <a:gd name="connsiteY1" fmla="*/ 6681 h 20569"/>
              <a:gd name="connsiteX2" fmla="*/ 19233 w 19236"/>
              <a:gd name="connsiteY2" fmla="*/ 10847 h 20569"/>
              <a:gd name="connsiteX3" fmla="*/ 13100 w 19236"/>
              <a:gd name="connsiteY3" fmla="*/ 20569 h 20569"/>
              <a:gd name="connsiteX4" fmla="*/ 11033 w 19236"/>
              <a:gd name="connsiteY4" fmla="*/ 20153 h 20569"/>
              <a:gd name="connsiteX5" fmla="*/ 0 w 19236"/>
              <a:gd name="connsiteY5" fmla="*/ 10951 h 20569"/>
              <a:gd name="connsiteX6" fmla="*/ 600 w 19236"/>
              <a:gd name="connsiteY6" fmla="*/ 0 h 20569"/>
              <a:gd name="connsiteX0" fmla="*/ 600 w 19236"/>
              <a:gd name="connsiteY0" fmla="*/ 0 h 20222"/>
              <a:gd name="connsiteX1" fmla="*/ 19232 w 19236"/>
              <a:gd name="connsiteY1" fmla="*/ 6681 h 20222"/>
              <a:gd name="connsiteX2" fmla="*/ 19233 w 19236"/>
              <a:gd name="connsiteY2" fmla="*/ 10847 h 20222"/>
              <a:gd name="connsiteX3" fmla="*/ 13267 w 19236"/>
              <a:gd name="connsiteY3" fmla="*/ 20222 h 20222"/>
              <a:gd name="connsiteX4" fmla="*/ 11033 w 19236"/>
              <a:gd name="connsiteY4" fmla="*/ 20153 h 20222"/>
              <a:gd name="connsiteX5" fmla="*/ 0 w 19236"/>
              <a:gd name="connsiteY5" fmla="*/ 10951 h 20222"/>
              <a:gd name="connsiteX6" fmla="*/ 600 w 19236"/>
              <a:gd name="connsiteY6" fmla="*/ 0 h 20222"/>
              <a:gd name="connsiteX0" fmla="*/ 600 w 19236"/>
              <a:gd name="connsiteY0" fmla="*/ 0 h 20222"/>
              <a:gd name="connsiteX1" fmla="*/ 19232 w 19236"/>
              <a:gd name="connsiteY1" fmla="*/ 6681 h 20222"/>
              <a:gd name="connsiteX2" fmla="*/ 19233 w 19236"/>
              <a:gd name="connsiteY2" fmla="*/ 10847 h 20222"/>
              <a:gd name="connsiteX3" fmla="*/ 13267 w 19236"/>
              <a:gd name="connsiteY3" fmla="*/ 20222 h 20222"/>
              <a:gd name="connsiteX4" fmla="*/ 11433 w 19236"/>
              <a:gd name="connsiteY4" fmla="*/ 20153 h 20222"/>
              <a:gd name="connsiteX5" fmla="*/ 0 w 19236"/>
              <a:gd name="connsiteY5" fmla="*/ 10951 h 20222"/>
              <a:gd name="connsiteX6" fmla="*/ 600 w 19236"/>
              <a:gd name="connsiteY6" fmla="*/ 0 h 20222"/>
              <a:gd name="connsiteX0" fmla="*/ 600 w 19236"/>
              <a:gd name="connsiteY0" fmla="*/ 0 h 20222"/>
              <a:gd name="connsiteX1" fmla="*/ 19232 w 19236"/>
              <a:gd name="connsiteY1" fmla="*/ 6681 h 20222"/>
              <a:gd name="connsiteX2" fmla="*/ 19233 w 19236"/>
              <a:gd name="connsiteY2" fmla="*/ 10847 h 20222"/>
              <a:gd name="connsiteX3" fmla="*/ 13267 w 19236"/>
              <a:gd name="connsiteY3" fmla="*/ 20222 h 20222"/>
              <a:gd name="connsiteX4" fmla="*/ 11133 w 19236"/>
              <a:gd name="connsiteY4" fmla="*/ 20222 h 20222"/>
              <a:gd name="connsiteX5" fmla="*/ 0 w 19236"/>
              <a:gd name="connsiteY5" fmla="*/ 10951 h 20222"/>
              <a:gd name="connsiteX6" fmla="*/ 600 w 19236"/>
              <a:gd name="connsiteY6" fmla="*/ 0 h 20222"/>
              <a:gd name="connsiteX0" fmla="*/ 733 w 19369"/>
              <a:gd name="connsiteY0" fmla="*/ 0 h 20222"/>
              <a:gd name="connsiteX1" fmla="*/ 19365 w 19369"/>
              <a:gd name="connsiteY1" fmla="*/ 6681 h 20222"/>
              <a:gd name="connsiteX2" fmla="*/ 19366 w 19369"/>
              <a:gd name="connsiteY2" fmla="*/ 10847 h 20222"/>
              <a:gd name="connsiteX3" fmla="*/ 13400 w 19369"/>
              <a:gd name="connsiteY3" fmla="*/ 20222 h 20222"/>
              <a:gd name="connsiteX4" fmla="*/ 11266 w 19369"/>
              <a:gd name="connsiteY4" fmla="*/ 20222 h 20222"/>
              <a:gd name="connsiteX5" fmla="*/ 0 w 19369"/>
              <a:gd name="connsiteY5" fmla="*/ 8312 h 20222"/>
              <a:gd name="connsiteX6" fmla="*/ 733 w 19369"/>
              <a:gd name="connsiteY6" fmla="*/ 0 h 20222"/>
              <a:gd name="connsiteX0" fmla="*/ 733 w 19369"/>
              <a:gd name="connsiteY0" fmla="*/ 0 h 20222"/>
              <a:gd name="connsiteX1" fmla="*/ 1966 w 19369"/>
              <a:gd name="connsiteY1" fmla="*/ 465 h 20222"/>
              <a:gd name="connsiteX2" fmla="*/ 19365 w 19369"/>
              <a:gd name="connsiteY2" fmla="*/ 6681 h 20222"/>
              <a:gd name="connsiteX3" fmla="*/ 19366 w 19369"/>
              <a:gd name="connsiteY3" fmla="*/ 10847 h 20222"/>
              <a:gd name="connsiteX4" fmla="*/ 13400 w 19369"/>
              <a:gd name="connsiteY4" fmla="*/ 20222 h 20222"/>
              <a:gd name="connsiteX5" fmla="*/ 11266 w 19369"/>
              <a:gd name="connsiteY5" fmla="*/ 20222 h 20222"/>
              <a:gd name="connsiteX6" fmla="*/ 0 w 19369"/>
              <a:gd name="connsiteY6" fmla="*/ 8312 h 20222"/>
              <a:gd name="connsiteX7" fmla="*/ 733 w 19369"/>
              <a:gd name="connsiteY7" fmla="*/ 0 h 20222"/>
              <a:gd name="connsiteX0" fmla="*/ 733 w 19369"/>
              <a:gd name="connsiteY0" fmla="*/ 125 h 20347"/>
              <a:gd name="connsiteX1" fmla="*/ 1966 w 19369"/>
              <a:gd name="connsiteY1" fmla="*/ 590 h 20347"/>
              <a:gd name="connsiteX2" fmla="*/ 1466 w 19369"/>
              <a:gd name="connsiteY2" fmla="*/ 0 h 20347"/>
              <a:gd name="connsiteX3" fmla="*/ 19365 w 19369"/>
              <a:gd name="connsiteY3" fmla="*/ 6806 h 20347"/>
              <a:gd name="connsiteX4" fmla="*/ 19366 w 19369"/>
              <a:gd name="connsiteY4" fmla="*/ 10972 h 20347"/>
              <a:gd name="connsiteX5" fmla="*/ 13400 w 19369"/>
              <a:gd name="connsiteY5" fmla="*/ 20347 h 20347"/>
              <a:gd name="connsiteX6" fmla="*/ 11266 w 19369"/>
              <a:gd name="connsiteY6" fmla="*/ 20347 h 20347"/>
              <a:gd name="connsiteX7" fmla="*/ 0 w 19369"/>
              <a:gd name="connsiteY7" fmla="*/ 8437 h 20347"/>
              <a:gd name="connsiteX8" fmla="*/ 733 w 19369"/>
              <a:gd name="connsiteY8" fmla="*/ 125 h 20347"/>
              <a:gd name="connsiteX0" fmla="*/ 733 w 19369"/>
              <a:gd name="connsiteY0" fmla="*/ 125 h 20347"/>
              <a:gd name="connsiteX1" fmla="*/ 1466 w 19369"/>
              <a:gd name="connsiteY1" fmla="*/ 0 h 20347"/>
              <a:gd name="connsiteX2" fmla="*/ 19365 w 19369"/>
              <a:gd name="connsiteY2" fmla="*/ 6806 h 20347"/>
              <a:gd name="connsiteX3" fmla="*/ 19366 w 19369"/>
              <a:gd name="connsiteY3" fmla="*/ 10972 h 20347"/>
              <a:gd name="connsiteX4" fmla="*/ 13400 w 19369"/>
              <a:gd name="connsiteY4" fmla="*/ 20347 h 20347"/>
              <a:gd name="connsiteX5" fmla="*/ 11266 w 19369"/>
              <a:gd name="connsiteY5" fmla="*/ 20347 h 20347"/>
              <a:gd name="connsiteX6" fmla="*/ 0 w 19369"/>
              <a:gd name="connsiteY6" fmla="*/ 8437 h 20347"/>
              <a:gd name="connsiteX7" fmla="*/ 733 w 19369"/>
              <a:gd name="connsiteY7" fmla="*/ 125 h 20347"/>
              <a:gd name="connsiteX0" fmla="*/ 666 w 19369"/>
              <a:gd name="connsiteY0" fmla="*/ 0 h 20361"/>
              <a:gd name="connsiteX1" fmla="*/ 1466 w 19369"/>
              <a:gd name="connsiteY1" fmla="*/ 14 h 20361"/>
              <a:gd name="connsiteX2" fmla="*/ 19365 w 19369"/>
              <a:gd name="connsiteY2" fmla="*/ 6820 h 20361"/>
              <a:gd name="connsiteX3" fmla="*/ 19366 w 19369"/>
              <a:gd name="connsiteY3" fmla="*/ 10986 h 20361"/>
              <a:gd name="connsiteX4" fmla="*/ 13400 w 19369"/>
              <a:gd name="connsiteY4" fmla="*/ 20361 h 20361"/>
              <a:gd name="connsiteX5" fmla="*/ 11266 w 19369"/>
              <a:gd name="connsiteY5" fmla="*/ 20361 h 20361"/>
              <a:gd name="connsiteX6" fmla="*/ 0 w 19369"/>
              <a:gd name="connsiteY6" fmla="*/ 8451 h 20361"/>
              <a:gd name="connsiteX7" fmla="*/ 666 w 19369"/>
              <a:gd name="connsiteY7" fmla="*/ 0 h 20361"/>
              <a:gd name="connsiteX0" fmla="*/ 1466 w 20169"/>
              <a:gd name="connsiteY0" fmla="*/ 0 h 20361"/>
              <a:gd name="connsiteX1" fmla="*/ 2266 w 20169"/>
              <a:gd name="connsiteY1" fmla="*/ 14 h 20361"/>
              <a:gd name="connsiteX2" fmla="*/ 20165 w 20169"/>
              <a:gd name="connsiteY2" fmla="*/ 6820 h 20361"/>
              <a:gd name="connsiteX3" fmla="*/ 20166 w 20169"/>
              <a:gd name="connsiteY3" fmla="*/ 10986 h 20361"/>
              <a:gd name="connsiteX4" fmla="*/ 14200 w 20169"/>
              <a:gd name="connsiteY4" fmla="*/ 20361 h 20361"/>
              <a:gd name="connsiteX5" fmla="*/ 12066 w 20169"/>
              <a:gd name="connsiteY5" fmla="*/ 20361 h 20361"/>
              <a:gd name="connsiteX6" fmla="*/ 0 w 20169"/>
              <a:gd name="connsiteY6" fmla="*/ 7652 h 20361"/>
              <a:gd name="connsiteX7" fmla="*/ 1466 w 20169"/>
              <a:gd name="connsiteY7" fmla="*/ 0 h 20361"/>
              <a:gd name="connsiteX0" fmla="*/ 1166 w 19869"/>
              <a:gd name="connsiteY0" fmla="*/ 0 h 20361"/>
              <a:gd name="connsiteX1" fmla="*/ 1966 w 19869"/>
              <a:gd name="connsiteY1" fmla="*/ 14 h 20361"/>
              <a:gd name="connsiteX2" fmla="*/ 19865 w 19869"/>
              <a:gd name="connsiteY2" fmla="*/ 6820 h 20361"/>
              <a:gd name="connsiteX3" fmla="*/ 19866 w 19869"/>
              <a:gd name="connsiteY3" fmla="*/ 10986 h 20361"/>
              <a:gd name="connsiteX4" fmla="*/ 13900 w 19869"/>
              <a:gd name="connsiteY4" fmla="*/ 20361 h 20361"/>
              <a:gd name="connsiteX5" fmla="*/ 11766 w 19869"/>
              <a:gd name="connsiteY5" fmla="*/ 20361 h 20361"/>
              <a:gd name="connsiteX6" fmla="*/ 0 w 19869"/>
              <a:gd name="connsiteY6" fmla="*/ 7860 h 20361"/>
              <a:gd name="connsiteX7" fmla="*/ 1166 w 19869"/>
              <a:gd name="connsiteY7" fmla="*/ 0 h 20361"/>
              <a:gd name="connsiteX0" fmla="*/ 1196 w 19899"/>
              <a:gd name="connsiteY0" fmla="*/ 0 h 20361"/>
              <a:gd name="connsiteX1" fmla="*/ 1996 w 19899"/>
              <a:gd name="connsiteY1" fmla="*/ 14 h 20361"/>
              <a:gd name="connsiteX2" fmla="*/ 19895 w 19899"/>
              <a:gd name="connsiteY2" fmla="*/ 6820 h 20361"/>
              <a:gd name="connsiteX3" fmla="*/ 19896 w 19899"/>
              <a:gd name="connsiteY3" fmla="*/ 10986 h 20361"/>
              <a:gd name="connsiteX4" fmla="*/ 13930 w 19899"/>
              <a:gd name="connsiteY4" fmla="*/ 20361 h 20361"/>
              <a:gd name="connsiteX5" fmla="*/ 11796 w 19899"/>
              <a:gd name="connsiteY5" fmla="*/ 20361 h 20361"/>
              <a:gd name="connsiteX6" fmla="*/ 0 w 19899"/>
              <a:gd name="connsiteY6" fmla="*/ 7954 h 20361"/>
              <a:gd name="connsiteX7" fmla="*/ 1196 w 19899"/>
              <a:gd name="connsiteY7" fmla="*/ 0 h 20361"/>
              <a:gd name="connsiteX0" fmla="*/ 1196 w 19899"/>
              <a:gd name="connsiteY0" fmla="*/ 0 h 20377"/>
              <a:gd name="connsiteX1" fmla="*/ 1996 w 19899"/>
              <a:gd name="connsiteY1" fmla="*/ 14 h 20377"/>
              <a:gd name="connsiteX2" fmla="*/ 19895 w 19899"/>
              <a:gd name="connsiteY2" fmla="*/ 6820 h 20377"/>
              <a:gd name="connsiteX3" fmla="*/ 19896 w 19899"/>
              <a:gd name="connsiteY3" fmla="*/ 10986 h 20377"/>
              <a:gd name="connsiteX4" fmla="*/ 13930 w 19899"/>
              <a:gd name="connsiteY4" fmla="*/ 20361 h 20377"/>
              <a:gd name="connsiteX5" fmla="*/ 11721 w 19899"/>
              <a:gd name="connsiteY5" fmla="*/ 20377 h 20377"/>
              <a:gd name="connsiteX6" fmla="*/ 0 w 19899"/>
              <a:gd name="connsiteY6" fmla="*/ 7954 h 20377"/>
              <a:gd name="connsiteX7" fmla="*/ 1196 w 19899"/>
              <a:gd name="connsiteY7" fmla="*/ 0 h 20377"/>
              <a:gd name="connsiteX0" fmla="*/ 1181 w 19899"/>
              <a:gd name="connsiteY0" fmla="*/ 17 h 20363"/>
              <a:gd name="connsiteX1" fmla="*/ 1996 w 19899"/>
              <a:gd name="connsiteY1" fmla="*/ 0 h 20363"/>
              <a:gd name="connsiteX2" fmla="*/ 19895 w 19899"/>
              <a:gd name="connsiteY2" fmla="*/ 6806 h 20363"/>
              <a:gd name="connsiteX3" fmla="*/ 19896 w 19899"/>
              <a:gd name="connsiteY3" fmla="*/ 10972 h 20363"/>
              <a:gd name="connsiteX4" fmla="*/ 13930 w 19899"/>
              <a:gd name="connsiteY4" fmla="*/ 20347 h 20363"/>
              <a:gd name="connsiteX5" fmla="*/ 11721 w 19899"/>
              <a:gd name="connsiteY5" fmla="*/ 20363 h 20363"/>
              <a:gd name="connsiteX6" fmla="*/ 0 w 19899"/>
              <a:gd name="connsiteY6" fmla="*/ 7940 h 20363"/>
              <a:gd name="connsiteX7" fmla="*/ 1181 w 19899"/>
              <a:gd name="connsiteY7" fmla="*/ 17 h 20363"/>
              <a:gd name="connsiteX0" fmla="*/ 1271 w 19899"/>
              <a:gd name="connsiteY0" fmla="*/ 17 h 20363"/>
              <a:gd name="connsiteX1" fmla="*/ 1996 w 19899"/>
              <a:gd name="connsiteY1" fmla="*/ 0 h 20363"/>
              <a:gd name="connsiteX2" fmla="*/ 19895 w 19899"/>
              <a:gd name="connsiteY2" fmla="*/ 6806 h 20363"/>
              <a:gd name="connsiteX3" fmla="*/ 19896 w 19899"/>
              <a:gd name="connsiteY3" fmla="*/ 10972 h 20363"/>
              <a:gd name="connsiteX4" fmla="*/ 13930 w 19899"/>
              <a:gd name="connsiteY4" fmla="*/ 20347 h 20363"/>
              <a:gd name="connsiteX5" fmla="*/ 11721 w 19899"/>
              <a:gd name="connsiteY5" fmla="*/ 20363 h 20363"/>
              <a:gd name="connsiteX6" fmla="*/ 0 w 19899"/>
              <a:gd name="connsiteY6" fmla="*/ 7940 h 20363"/>
              <a:gd name="connsiteX7" fmla="*/ 1271 w 19899"/>
              <a:gd name="connsiteY7" fmla="*/ 17 h 20363"/>
              <a:gd name="connsiteX0" fmla="*/ 1271 w 19899"/>
              <a:gd name="connsiteY0" fmla="*/ 17 h 20363"/>
              <a:gd name="connsiteX1" fmla="*/ 1996 w 19899"/>
              <a:gd name="connsiteY1" fmla="*/ 0 h 20363"/>
              <a:gd name="connsiteX2" fmla="*/ 19895 w 19899"/>
              <a:gd name="connsiteY2" fmla="*/ 6806 h 20363"/>
              <a:gd name="connsiteX3" fmla="*/ 19896 w 19899"/>
              <a:gd name="connsiteY3" fmla="*/ 10972 h 20363"/>
              <a:gd name="connsiteX4" fmla="*/ 13930 w 19899"/>
              <a:gd name="connsiteY4" fmla="*/ 20347 h 20363"/>
              <a:gd name="connsiteX5" fmla="*/ 11721 w 19899"/>
              <a:gd name="connsiteY5" fmla="*/ 20363 h 20363"/>
              <a:gd name="connsiteX6" fmla="*/ 0 w 19899"/>
              <a:gd name="connsiteY6" fmla="*/ 7940 h 20363"/>
              <a:gd name="connsiteX7" fmla="*/ 1271 w 19899"/>
              <a:gd name="connsiteY7" fmla="*/ 17 h 20363"/>
              <a:gd name="connsiteX0" fmla="*/ 2132 w 20760"/>
              <a:gd name="connsiteY0" fmla="*/ 17 h 20363"/>
              <a:gd name="connsiteX1" fmla="*/ 2857 w 20760"/>
              <a:gd name="connsiteY1" fmla="*/ 0 h 20363"/>
              <a:gd name="connsiteX2" fmla="*/ 20756 w 20760"/>
              <a:gd name="connsiteY2" fmla="*/ 6806 h 20363"/>
              <a:gd name="connsiteX3" fmla="*/ 20757 w 20760"/>
              <a:gd name="connsiteY3" fmla="*/ 10972 h 20363"/>
              <a:gd name="connsiteX4" fmla="*/ 14791 w 20760"/>
              <a:gd name="connsiteY4" fmla="*/ 20347 h 20363"/>
              <a:gd name="connsiteX5" fmla="*/ 12582 w 20760"/>
              <a:gd name="connsiteY5" fmla="*/ 20363 h 20363"/>
              <a:gd name="connsiteX6" fmla="*/ 861 w 20760"/>
              <a:gd name="connsiteY6" fmla="*/ 7940 h 20363"/>
              <a:gd name="connsiteX7" fmla="*/ 1022 w 20760"/>
              <a:gd name="connsiteY7" fmla="*/ 6379 h 20363"/>
              <a:gd name="connsiteX8" fmla="*/ 2132 w 20760"/>
              <a:gd name="connsiteY8" fmla="*/ 17 h 20363"/>
              <a:gd name="connsiteX0" fmla="*/ 2132 w 20760"/>
              <a:gd name="connsiteY0" fmla="*/ 17 h 20363"/>
              <a:gd name="connsiteX1" fmla="*/ 2857 w 20760"/>
              <a:gd name="connsiteY1" fmla="*/ 0 h 20363"/>
              <a:gd name="connsiteX2" fmla="*/ 20756 w 20760"/>
              <a:gd name="connsiteY2" fmla="*/ 6806 h 20363"/>
              <a:gd name="connsiteX3" fmla="*/ 20757 w 20760"/>
              <a:gd name="connsiteY3" fmla="*/ 10972 h 20363"/>
              <a:gd name="connsiteX4" fmla="*/ 14791 w 20760"/>
              <a:gd name="connsiteY4" fmla="*/ 20347 h 20363"/>
              <a:gd name="connsiteX5" fmla="*/ 12582 w 20760"/>
              <a:gd name="connsiteY5" fmla="*/ 20363 h 20363"/>
              <a:gd name="connsiteX6" fmla="*/ 861 w 20760"/>
              <a:gd name="connsiteY6" fmla="*/ 7940 h 20363"/>
              <a:gd name="connsiteX7" fmla="*/ 1022 w 20760"/>
              <a:gd name="connsiteY7" fmla="*/ 6379 h 20363"/>
              <a:gd name="connsiteX8" fmla="*/ 2132 w 20760"/>
              <a:gd name="connsiteY8" fmla="*/ 17 h 20363"/>
              <a:gd name="connsiteX0" fmla="*/ 2186 w 20814"/>
              <a:gd name="connsiteY0" fmla="*/ 17 h 20363"/>
              <a:gd name="connsiteX1" fmla="*/ 2911 w 20814"/>
              <a:gd name="connsiteY1" fmla="*/ 0 h 20363"/>
              <a:gd name="connsiteX2" fmla="*/ 20810 w 20814"/>
              <a:gd name="connsiteY2" fmla="*/ 6806 h 20363"/>
              <a:gd name="connsiteX3" fmla="*/ 20811 w 20814"/>
              <a:gd name="connsiteY3" fmla="*/ 10972 h 20363"/>
              <a:gd name="connsiteX4" fmla="*/ 14845 w 20814"/>
              <a:gd name="connsiteY4" fmla="*/ 20347 h 20363"/>
              <a:gd name="connsiteX5" fmla="*/ 12636 w 20814"/>
              <a:gd name="connsiteY5" fmla="*/ 20363 h 20363"/>
              <a:gd name="connsiteX6" fmla="*/ 915 w 20814"/>
              <a:gd name="connsiteY6" fmla="*/ 7940 h 20363"/>
              <a:gd name="connsiteX7" fmla="*/ 881 w 20814"/>
              <a:gd name="connsiteY7" fmla="*/ 6191 h 20363"/>
              <a:gd name="connsiteX8" fmla="*/ 2186 w 20814"/>
              <a:gd name="connsiteY8" fmla="*/ 17 h 20363"/>
              <a:gd name="connsiteX0" fmla="*/ 2228 w 20856"/>
              <a:gd name="connsiteY0" fmla="*/ 17 h 20363"/>
              <a:gd name="connsiteX1" fmla="*/ 2953 w 20856"/>
              <a:gd name="connsiteY1" fmla="*/ 0 h 20363"/>
              <a:gd name="connsiteX2" fmla="*/ 20852 w 20856"/>
              <a:gd name="connsiteY2" fmla="*/ 6806 h 20363"/>
              <a:gd name="connsiteX3" fmla="*/ 20853 w 20856"/>
              <a:gd name="connsiteY3" fmla="*/ 10972 h 20363"/>
              <a:gd name="connsiteX4" fmla="*/ 14887 w 20856"/>
              <a:gd name="connsiteY4" fmla="*/ 20347 h 20363"/>
              <a:gd name="connsiteX5" fmla="*/ 12678 w 20856"/>
              <a:gd name="connsiteY5" fmla="*/ 20363 h 20363"/>
              <a:gd name="connsiteX6" fmla="*/ 957 w 20856"/>
              <a:gd name="connsiteY6" fmla="*/ 7940 h 20363"/>
              <a:gd name="connsiteX7" fmla="*/ 923 w 20856"/>
              <a:gd name="connsiteY7" fmla="*/ 6191 h 20363"/>
              <a:gd name="connsiteX8" fmla="*/ 2228 w 20856"/>
              <a:gd name="connsiteY8" fmla="*/ 17 h 20363"/>
              <a:gd name="connsiteX0" fmla="*/ 2179 w 20807"/>
              <a:gd name="connsiteY0" fmla="*/ 17 h 20363"/>
              <a:gd name="connsiteX1" fmla="*/ 2904 w 20807"/>
              <a:gd name="connsiteY1" fmla="*/ 0 h 20363"/>
              <a:gd name="connsiteX2" fmla="*/ 20803 w 20807"/>
              <a:gd name="connsiteY2" fmla="*/ 6806 h 20363"/>
              <a:gd name="connsiteX3" fmla="*/ 20804 w 20807"/>
              <a:gd name="connsiteY3" fmla="*/ 10972 h 20363"/>
              <a:gd name="connsiteX4" fmla="*/ 14838 w 20807"/>
              <a:gd name="connsiteY4" fmla="*/ 20347 h 20363"/>
              <a:gd name="connsiteX5" fmla="*/ 12629 w 20807"/>
              <a:gd name="connsiteY5" fmla="*/ 20363 h 20363"/>
              <a:gd name="connsiteX6" fmla="*/ 908 w 20807"/>
              <a:gd name="connsiteY6" fmla="*/ 7940 h 20363"/>
              <a:gd name="connsiteX7" fmla="*/ 874 w 20807"/>
              <a:gd name="connsiteY7" fmla="*/ 6191 h 20363"/>
              <a:gd name="connsiteX8" fmla="*/ 2179 w 20807"/>
              <a:gd name="connsiteY8" fmla="*/ 17 h 20363"/>
              <a:gd name="connsiteX0" fmla="*/ 1540 w 20168"/>
              <a:gd name="connsiteY0" fmla="*/ 17 h 20363"/>
              <a:gd name="connsiteX1" fmla="*/ 2265 w 20168"/>
              <a:gd name="connsiteY1" fmla="*/ 0 h 20363"/>
              <a:gd name="connsiteX2" fmla="*/ 20164 w 20168"/>
              <a:gd name="connsiteY2" fmla="*/ 6806 h 20363"/>
              <a:gd name="connsiteX3" fmla="*/ 20165 w 20168"/>
              <a:gd name="connsiteY3" fmla="*/ 10972 h 20363"/>
              <a:gd name="connsiteX4" fmla="*/ 14199 w 20168"/>
              <a:gd name="connsiteY4" fmla="*/ 20347 h 20363"/>
              <a:gd name="connsiteX5" fmla="*/ 11990 w 20168"/>
              <a:gd name="connsiteY5" fmla="*/ 20363 h 20363"/>
              <a:gd name="connsiteX6" fmla="*/ 269 w 20168"/>
              <a:gd name="connsiteY6" fmla="*/ 7940 h 20363"/>
              <a:gd name="connsiteX7" fmla="*/ 235 w 20168"/>
              <a:gd name="connsiteY7" fmla="*/ 6191 h 20363"/>
              <a:gd name="connsiteX8" fmla="*/ 1540 w 20168"/>
              <a:gd name="connsiteY8" fmla="*/ 17 h 20363"/>
              <a:gd name="connsiteX0" fmla="*/ 1418 w 20046"/>
              <a:gd name="connsiteY0" fmla="*/ 17 h 20363"/>
              <a:gd name="connsiteX1" fmla="*/ 2143 w 20046"/>
              <a:gd name="connsiteY1" fmla="*/ 0 h 20363"/>
              <a:gd name="connsiteX2" fmla="*/ 20042 w 20046"/>
              <a:gd name="connsiteY2" fmla="*/ 6806 h 20363"/>
              <a:gd name="connsiteX3" fmla="*/ 20043 w 20046"/>
              <a:gd name="connsiteY3" fmla="*/ 10972 h 20363"/>
              <a:gd name="connsiteX4" fmla="*/ 14077 w 20046"/>
              <a:gd name="connsiteY4" fmla="*/ 20347 h 20363"/>
              <a:gd name="connsiteX5" fmla="*/ 11868 w 20046"/>
              <a:gd name="connsiteY5" fmla="*/ 20363 h 20363"/>
              <a:gd name="connsiteX6" fmla="*/ 147 w 20046"/>
              <a:gd name="connsiteY6" fmla="*/ 7940 h 20363"/>
              <a:gd name="connsiteX7" fmla="*/ 113 w 20046"/>
              <a:gd name="connsiteY7" fmla="*/ 6191 h 20363"/>
              <a:gd name="connsiteX8" fmla="*/ 1418 w 20046"/>
              <a:gd name="connsiteY8" fmla="*/ 17 h 20363"/>
              <a:gd name="connsiteX0" fmla="*/ 1471 w 20099"/>
              <a:gd name="connsiteY0" fmla="*/ 17 h 20363"/>
              <a:gd name="connsiteX1" fmla="*/ 2196 w 20099"/>
              <a:gd name="connsiteY1" fmla="*/ 0 h 20363"/>
              <a:gd name="connsiteX2" fmla="*/ 20095 w 20099"/>
              <a:gd name="connsiteY2" fmla="*/ 6806 h 20363"/>
              <a:gd name="connsiteX3" fmla="*/ 20096 w 20099"/>
              <a:gd name="connsiteY3" fmla="*/ 10972 h 20363"/>
              <a:gd name="connsiteX4" fmla="*/ 14130 w 20099"/>
              <a:gd name="connsiteY4" fmla="*/ 20347 h 20363"/>
              <a:gd name="connsiteX5" fmla="*/ 11921 w 20099"/>
              <a:gd name="connsiteY5" fmla="*/ 20363 h 20363"/>
              <a:gd name="connsiteX6" fmla="*/ 200 w 20099"/>
              <a:gd name="connsiteY6" fmla="*/ 7940 h 20363"/>
              <a:gd name="connsiteX7" fmla="*/ 166 w 20099"/>
              <a:gd name="connsiteY7" fmla="*/ 6191 h 20363"/>
              <a:gd name="connsiteX8" fmla="*/ 1471 w 20099"/>
              <a:gd name="connsiteY8" fmla="*/ 17 h 20363"/>
              <a:gd name="connsiteX0" fmla="*/ 1486 w 20114"/>
              <a:gd name="connsiteY0" fmla="*/ 17 h 20363"/>
              <a:gd name="connsiteX1" fmla="*/ 2211 w 20114"/>
              <a:gd name="connsiteY1" fmla="*/ 0 h 20363"/>
              <a:gd name="connsiteX2" fmla="*/ 20110 w 20114"/>
              <a:gd name="connsiteY2" fmla="*/ 6806 h 20363"/>
              <a:gd name="connsiteX3" fmla="*/ 20111 w 20114"/>
              <a:gd name="connsiteY3" fmla="*/ 10972 h 20363"/>
              <a:gd name="connsiteX4" fmla="*/ 14145 w 20114"/>
              <a:gd name="connsiteY4" fmla="*/ 20347 h 20363"/>
              <a:gd name="connsiteX5" fmla="*/ 11936 w 20114"/>
              <a:gd name="connsiteY5" fmla="*/ 20363 h 20363"/>
              <a:gd name="connsiteX6" fmla="*/ 215 w 20114"/>
              <a:gd name="connsiteY6" fmla="*/ 7940 h 20363"/>
              <a:gd name="connsiteX7" fmla="*/ 151 w 20114"/>
              <a:gd name="connsiteY7" fmla="*/ 6363 h 20363"/>
              <a:gd name="connsiteX8" fmla="*/ 1486 w 20114"/>
              <a:gd name="connsiteY8" fmla="*/ 17 h 20363"/>
              <a:gd name="connsiteX0" fmla="*/ 1476 w 20104"/>
              <a:gd name="connsiteY0" fmla="*/ 17 h 20363"/>
              <a:gd name="connsiteX1" fmla="*/ 2201 w 20104"/>
              <a:gd name="connsiteY1" fmla="*/ 0 h 20363"/>
              <a:gd name="connsiteX2" fmla="*/ 20100 w 20104"/>
              <a:gd name="connsiteY2" fmla="*/ 6806 h 20363"/>
              <a:gd name="connsiteX3" fmla="*/ 20101 w 20104"/>
              <a:gd name="connsiteY3" fmla="*/ 10972 h 20363"/>
              <a:gd name="connsiteX4" fmla="*/ 14135 w 20104"/>
              <a:gd name="connsiteY4" fmla="*/ 20347 h 20363"/>
              <a:gd name="connsiteX5" fmla="*/ 11926 w 20104"/>
              <a:gd name="connsiteY5" fmla="*/ 20363 h 20363"/>
              <a:gd name="connsiteX6" fmla="*/ 205 w 20104"/>
              <a:gd name="connsiteY6" fmla="*/ 7940 h 20363"/>
              <a:gd name="connsiteX7" fmla="*/ 141 w 20104"/>
              <a:gd name="connsiteY7" fmla="*/ 6363 h 20363"/>
              <a:gd name="connsiteX8" fmla="*/ 1476 w 20104"/>
              <a:gd name="connsiteY8" fmla="*/ 17 h 20363"/>
              <a:gd name="connsiteX0" fmla="*/ 1470 w 20098"/>
              <a:gd name="connsiteY0" fmla="*/ 17 h 20363"/>
              <a:gd name="connsiteX1" fmla="*/ 2195 w 20098"/>
              <a:gd name="connsiteY1" fmla="*/ 0 h 20363"/>
              <a:gd name="connsiteX2" fmla="*/ 20094 w 20098"/>
              <a:gd name="connsiteY2" fmla="*/ 6806 h 20363"/>
              <a:gd name="connsiteX3" fmla="*/ 20095 w 20098"/>
              <a:gd name="connsiteY3" fmla="*/ 10972 h 20363"/>
              <a:gd name="connsiteX4" fmla="*/ 14129 w 20098"/>
              <a:gd name="connsiteY4" fmla="*/ 20347 h 20363"/>
              <a:gd name="connsiteX5" fmla="*/ 11920 w 20098"/>
              <a:gd name="connsiteY5" fmla="*/ 20363 h 20363"/>
              <a:gd name="connsiteX6" fmla="*/ 199 w 20098"/>
              <a:gd name="connsiteY6" fmla="*/ 7940 h 20363"/>
              <a:gd name="connsiteX7" fmla="*/ 135 w 20098"/>
              <a:gd name="connsiteY7" fmla="*/ 6363 h 20363"/>
              <a:gd name="connsiteX8" fmla="*/ 1470 w 20098"/>
              <a:gd name="connsiteY8" fmla="*/ 17 h 20363"/>
              <a:gd name="connsiteX0" fmla="*/ 1499 w 20127"/>
              <a:gd name="connsiteY0" fmla="*/ 17 h 20363"/>
              <a:gd name="connsiteX1" fmla="*/ 2224 w 20127"/>
              <a:gd name="connsiteY1" fmla="*/ 0 h 20363"/>
              <a:gd name="connsiteX2" fmla="*/ 20123 w 20127"/>
              <a:gd name="connsiteY2" fmla="*/ 6806 h 20363"/>
              <a:gd name="connsiteX3" fmla="*/ 20124 w 20127"/>
              <a:gd name="connsiteY3" fmla="*/ 10972 h 20363"/>
              <a:gd name="connsiteX4" fmla="*/ 14158 w 20127"/>
              <a:gd name="connsiteY4" fmla="*/ 20347 h 20363"/>
              <a:gd name="connsiteX5" fmla="*/ 11949 w 20127"/>
              <a:gd name="connsiteY5" fmla="*/ 20363 h 20363"/>
              <a:gd name="connsiteX6" fmla="*/ 228 w 20127"/>
              <a:gd name="connsiteY6" fmla="*/ 7940 h 20363"/>
              <a:gd name="connsiteX7" fmla="*/ 164 w 20127"/>
              <a:gd name="connsiteY7" fmla="*/ 6363 h 20363"/>
              <a:gd name="connsiteX8" fmla="*/ 1499 w 20127"/>
              <a:gd name="connsiteY8" fmla="*/ 17 h 20363"/>
              <a:gd name="connsiteX0" fmla="*/ 1499 w 20127"/>
              <a:gd name="connsiteY0" fmla="*/ 17 h 20347"/>
              <a:gd name="connsiteX1" fmla="*/ 2224 w 20127"/>
              <a:gd name="connsiteY1" fmla="*/ 0 h 20347"/>
              <a:gd name="connsiteX2" fmla="*/ 20123 w 20127"/>
              <a:gd name="connsiteY2" fmla="*/ 6806 h 20347"/>
              <a:gd name="connsiteX3" fmla="*/ 20124 w 20127"/>
              <a:gd name="connsiteY3" fmla="*/ 10972 h 20347"/>
              <a:gd name="connsiteX4" fmla="*/ 14158 w 20127"/>
              <a:gd name="connsiteY4" fmla="*/ 20347 h 20347"/>
              <a:gd name="connsiteX5" fmla="*/ 11886 w 20127"/>
              <a:gd name="connsiteY5" fmla="*/ 20288 h 20347"/>
              <a:gd name="connsiteX6" fmla="*/ 228 w 20127"/>
              <a:gd name="connsiteY6" fmla="*/ 7940 h 20347"/>
              <a:gd name="connsiteX7" fmla="*/ 164 w 20127"/>
              <a:gd name="connsiteY7" fmla="*/ 6363 h 20347"/>
              <a:gd name="connsiteX8" fmla="*/ 1499 w 20127"/>
              <a:gd name="connsiteY8" fmla="*/ 17 h 20347"/>
              <a:gd name="connsiteX0" fmla="*/ 1499 w 20127"/>
              <a:gd name="connsiteY0" fmla="*/ 17 h 20288"/>
              <a:gd name="connsiteX1" fmla="*/ 2224 w 20127"/>
              <a:gd name="connsiteY1" fmla="*/ 0 h 20288"/>
              <a:gd name="connsiteX2" fmla="*/ 20123 w 20127"/>
              <a:gd name="connsiteY2" fmla="*/ 6806 h 20288"/>
              <a:gd name="connsiteX3" fmla="*/ 20124 w 20127"/>
              <a:gd name="connsiteY3" fmla="*/ 10972 h 20288"/>
              <a:gd name="connsiteX4" fmla="*/ 14185 w 20127"/>
              <a:gd name="connsiteY4" fmla="*/ 20272 h 20288"/>
              <a:gd name="connsiteX5" fmla="*/ 11886 w 20127"/>
              <a:gd name="connsiteY5" fmla="*/ 20288 h 20288"/>
              <a:gd name="connsiteX6" fmla="*/ 228 w 20127"/>
              <a:gd name="connsiteY6" fmla="*/ 7940 h 20288"/>
              <a:gd name="connsiteX7" fmla="*/ 164 w 20127"/>
              <a:gd name="connsiteY7" fmla="*/ 6363 h 20288"/>
              <a:gd name="connsiteX8" fmla="*/ 1499 w 20127"/>
              <a:gd name="connsiteY8" fmla="*/ 17 h 20288"/>
              <a:gd name="connsiteX0" fmla="*/ 1499 w 20123"/>
              <a:gd name="connsiteY0" fmla="*/ 17 h 20288"/>
              <a:gd name="connsiteX1" fmla="*/ 2224 w 20123"/>
              <a:gd name="connsiteY1" fmla="*/ 0 h 20288"/>
              <a:gd name="connsiteX2" fmla="*/ 20123 w 20123"/>
              <a:gd name="connsiteY2" fmla="*/ 6806 h 20288"/>
              <a:gd name="connsiteX3" fmla="*/ 20066 w 20123"/>
              <a:gd name="connsiteY3" fmla="*/ 11052 h 20288"/>
              <a:gd name="connsiteX4" fmla="*/ 14185 w 20123"/>
              <a:gd name="connsiteY4" fmla="*/ 20272 h 20288"/>
              <a:gd name="connsiteX5" fmla="*/ 11886 w 20123"/>
              <a:gd name="connsiteY5" fmla="*/ 20288 h 20288"/>
              <a:gd name="connsiteX6" fmla="*/ 228 w 20123"/>
              <a:gd name="connsiteY6" fmla="*/ 7940 h 20288"/>
              <a:gd name="connsiteX7" fmla="*/ 164 w 20123"/>
              <a:gd name="connsiteY7" fmla="*/ 6363 h 20288"/>
              <a:gd name="connsiteX8" fmla="*/ 1499 w 20123"/>
              <a:gd name="connsiteY8" fmla="*/ 17 h 20288"/>
              <a:gd name="connsiteX0" fmla="*/ 1499 w 20084"/>
              <a:gd name="connsiteY0" fmla="*/ 17 h 20288"/>
              <a:gd name="connsiteX1" fmla="*/ 2224 w 20084"/>
              <a:gd name="connsiteY1" fmla="*/ 0 h 20288"/>
              <a:gd name="connsiteX2" fmla="*/ 20084 w 20084"/>
              <a:gd name="connsiteY2" fmla="*/ 6796 h 20288"/>
              <a:gd name="connsiteX3" fmla="*/ 20066 w 20084"/>
              <a:gd name="connsiteY3" fmla="*/ 11052 h 20288"/>
              <a:gd name="connsiteX4" fmla="*/ 14185 w 20084"/>
              <a:gd name="connsiteY4" fmla="*/ 20272 h 20288"/>
              <a:gd name="connsiteX5" fmla="*/ 11886 w 20084"/>
              <a:gd name="connsiteY5" fmla="*/ 20288 h 20288"/>
              <a:gd name="connsiteX6" fmla="*/ 228 w 20084"/>
              <a:gd name="connsiteY6" fmla="*/ 7940 h 20288"/>
              <a:gd name="connsiteX7" fmla="*/ 164 w 20084"/>
              <a:gd name="connsiteY7" fmla="*/ 6363 h 20288"/>
              <a:gd name="connsiteX8" fmla="*/ 1499 w 20084"/>
              <a:gd name="connsiteY8" fmla="*/ 17 h 20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084" h="20288">
                <a:moveTo>
                  <a:pt x="1499" y="17"/>
                </a:moveTo>
                <a:lnTo>
                  <a:pt x="2224" y="0"/>
                </a:lnTo>
                <a:lnTo>
                  <a:pt x="20084" y="6796"/>
                </a:lnTo>
                <a:cubicBezTo>
                  <a:pt x="20073" y="8162"/>
                  <a:pt x="20077" y="9686"/>
                  <a:pt x="20066" y="11052"/>
                </a:cubicBezTo>
                <a:lnTo>
                  <a:pt x="14185" y="20272"/>
                </a:lnTo>
                <a:lnTo>
                  <a:pt x="11886" y="20288"/>
                </a:lnTo>
                <a:lnTo>
                  <a:pt x="228" y="7940"/>
                </a:lnTo>
                <a:cubicBezTo>
                  <a:pt x="-154" y="7593"/>
                  <a:pt x="27" y="7059"/>
                  <a:pt x="164" y="6363"/>
                </a:cubicBezTo>
                <a:cubicBezTo>
                  <a:pt x="301" y="5667"/>
                  <a:pt x="1193" y="1080"/>
                  <a:pt x="1499" y="17"/>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rapezoid 5">
            <a:extLst>
              <a:ext uri="{FF2B5EF4-FFF2-40B4-BE49-F238E27FC236}">
                <a16:creationId xmlns:a16="http://schemas.microsoft.com/office/drawing/2014/main" id="{2353DF7A-2B86-1847-B936-379DA3080D60}"/>
              </a:ext>
            </a:extLst>
          </p:cNvPr>
          <p:cNvSpPr/>
          <p:nvPr userDrawn="1"/>
        </p:nvSpPr>
        <p:spPr>
          <a:xfrm>
            <a:off x="5111479" y="325839"/>
            <a:ext cx="7084961" cy="6536530"/>
          </a:xfrm>
          <a:custGeom>
            <a:avLst/>
            <a:gdLst>
              <a:gd name="connsiteX0" fmla="*/ 0 w 3508169"/>
              <a:gd name="connsiteY0" fmla="*/ 3543337 h 3543337"/>
              <a:gd name="connsiteX1" fmla="*/ 877042 w 3508169"/>
              <a:gd name="connsiteY1" fmla="*/ 0 h 3543337"/>
              <a:gd name="connsiteX2" fmla="*/ 2631127 w 3508169"/>
              <a:gd name="connsiteY2" fmla="*/ 0 h 3543337"/>
              <a:gd name="connsiteX3" fmla="*/ 3508169 w 3508169"/>
              <a:gd name="connsiteY3" fmla="*/ 3543337 h 3543337"/>
              <a:gd name="connsiteX4" fmla="*/ 0 w 3508169"/>
              <a:gd name="connsiteY4" fmla="*/ 3543337 h 3543337"/>
              <a:gd name="connsiteX0" fmla="*/ 0 w 6086008"/>
              <a:gd name="connsiteY0" fmla="*/ 5470415 h 5470415"/>
              <a:gd name="connsiteX1" fmla="*/ 877042 w 6086008"/>
              <a:gd name="connsiteY1" fmla="*/ 1927078 h 5470415"/>
              <a:gd name="connsiteX2" fmla="*/ 6086008 w 6086008"/>
              <a:gd name="connsiteY2" fmla="*/ 0 h 5470415"/>
              <a:gd name="connsiteX3" fmla="*/ 3508169 w 6086008"/>
              <a:gd name="connsiteY3" fmla="*/ 5470415 h 5470415"/>
              <a:gd name="connsiteX4" fmla="*/ 0 w 6086008"/>
              <a:gd name="connsiteY4" fmla="*/ 5470415 h 5470415"/>
              <a:gd name="connsiteX0" fmla="*/ 0 w 6086008"/>
              <a:gd name="connsiteY0" fmla="*/ 5470415 h 5470415"/>
              <a:gd name="connsiteX1" fmla="*/ 877042 w 6086008"/>
              <a:gd name="connsiteY1" fmla="*/ 1927078 h 5470415"/>
              <a:gd name="connsiteX2" fmla="*/ 6086008 w 6086008"/>
              <a:gd name="connsiteY2" fmla="*/ 0 h 5470415"/>
              <a:gd name="connsiteX3" fmla="*/ 6057143 w 6086008"/>
              <a:gd name="connsiteY3" fmla="*/ 3419009 h 5470415"/>
              <a:gd name="connsiteX4" fmla="*/ 0 w 6086008"/>
              <a:gd name="connsiteY4" fmla="*/ 5470415 h 5470415"/>
              <a:gd name="connsiteX0" fmla="*/ 3048556 w 5208966"/>
              <a:gd name="connsiteY0" fmla="*/ 6607124 h 6607124"/>
              <a:gd name="connsiteX1" fmla="*/ 0 w 5208966"/>
              <a:gd name="connsiteY1" fmla="*/ 1927078 h 6607124"/>
              <a:gd name="connsiteX2" fmla="*/ 5208966 w 5208966"/>
              <a:gd name="connsiteY2" fmla="*/ 0 h 6607124"/>
              <a:gd name="connsiteX3" fmla="*/ 5180101 w 5208966"/>
              <a:gd name="connsiteY3" fmla="*/ 3419009 h 6607124"/>
              <a:gd name="connsiteX4" fmla="*/ 3048556 w 5208966"/>
              <a:gd name="connsiteY4" fmla="*/ 6607124 h 6607124"/>
              <a:gd name="connsiteX0" fmla="*/ 4833726 w 6994136"/>
              <a:gd name="connsiteY0" fmla="*/ 6607124 h 6607124"/>
              <a:gd name="connsiteX1" fmla="*/ 0 w 6994136"/>
              <a:gd name="connsiteY1" fmla="*/ 2193494 h 6607124"/>
              <a:gd name="connsiteX2" fmla="*/ 6994136 w 6994136"/>
              <a:gd name="connsiteY2" fmla="*/ 0 h 6607124"/>
              <a:gd name="connsiteX3" fmla="*/ 6965271 w 6994136"/>
              <a:gd name="connsiteY3" fmla="*/ 3419009 h 6607124"/>
              <a:gd name="connsiteX4" fmla="*/ 4833726 w 6994136"/>
              <a:gd name="connsiteY4" fmla="*/ 6607124 h 6607124"/>
              <a:gd name="connsiteX0" fmla="*/ 4833726 w 6994136"/>
              <a:gd name="connsiteY0" fmla="*/ 6607124 h 6607124"/>
              <a:gd name="connsiteX1" fmla="*/ 1405487 w 6994136"/>
              <a:gd name="connsiteY1" fmla="*/ 3490053 h 6607124"/>
              <a:gd name="connsiteX2" fmla="*/ 0 w 6994136"/>
              <a:gd name="connsiteY2" fmla="*/ 2193494 h 6607124"/>
              <a:gd name="connsiteX3" fmla="*/ 6994136 w 6994136"/>
              <a:gd name="connsiteY3" fmla="*/ 0 h 6607124"/>
              <a:gd name="connsiteX4" fmla="*/ 6965271 w 6994136"/>
              <a:gd name="connsiteY4" fmla="*/ 3419009 h 6607124"/>
              <a:gd name="connsiteX5" fmla="*/ 4833726 w 6994136"/>
              <a:gd name="connsiteY5" fmla="*/ 6607124 h 6607124"/>
              <a:gd name="connsiteX0" fmla="*/ 4833726 w 6994136"/>
              <a:gd name="connsiteY0" fmla="*/ 6607124 h 6607124"/>
              <a:gd name="connsiteX1" fmla="*/ 4078801 w 6994136"/>
              <a:gd name="connsiteY1" fmla="*/ 6571601 h 6607124"/>
              <a:gd name="connsiteX2" fmla="*/ 0 w 6994136"/>
              <a:gd name="connsiteY2" fmla="*/ 2193494 h 6607124"/>
              <a:gd name="connsiteX3" fmla="*/ 6994136 w 6994136"/>
              <a:gd name="connsiteY3" fmla="*/ 0 h 6607124"/>
              <a:gd name="connsiteX4" fmla="*/ 6965271 w 6994136"/>
              <a:gd name="connsiteY4" fmla="*/ 3419009 h 6607124"/>
              <a:gd name="connsiteX5" fmla="*/ 4833726 w 6994136"/>
              <a:gd name="connsiteY5" fmla="*/ 6607124 h 6607124"/>
              <a:gd name="connsiteX0" fmla="*/ 4833726 w 6994136"/>
              <a:gd name="connsiteY0" fmla="*/ 6553841 h 6571601"/>
              <a:gd name="connsiteX1" fmla="*/ 4078801 w 6994136"/>
              <a:gd name="connsiteY1" fmla="*/ 6571601 h 6571601"/>
              <a:gd name="connsiteX2" fmla="*/ 0 w 6994136"/>
              <a:gd name="connsiteY2" fmla="*/ 2193494 h 6571601"/>
              <a:gd name="connsiteX3" fmla="*/ 6994136 w 6994136"/>
              <a:gd name="connsiteY3" fmla="*/ 0 h 6571601"/>
              <a:gd name="connsiteX4" fmla="*/ 6965271 w 6994136"/>
              <a:gd name="connsiteY4" fmla="*/ 3419009 h 6571601"/>
              <a:gd name="connsiteX5" fmla="*/ 4833726 w 6994136"/>
              <a:gd name="connsiteY5" fmla="*/ 6553841 h 6571601"/>
              <a:gd name="connsiteX0" fmla="*/ 4833726 w 6994136"/>
              <a:gd name="connsiteY0" fmla="*/ 6553841 h 6553841"/>
              <a:gd name="connsiteX1" fmla="*/ 4061039 w 6994136"/>
              <a:gd name="connsiteY1" fmla="*/ 6544959 h 6553841"/>
              <a:gd name="connsiteX2" fmla="*/ 0 w 6994136"/>
              <a:gd name="connsiteY2" fmla="*/ 2193494 h 6553841"/>
              <a:gd name="connsiteX3" fmla="*/ 6994136 w 6994136"/>
              <a:gd name="connsiteY3" fmla="*/ 0 h 6553841"/>
              <a:gd name="connsiteX4" fmla="*/ 6965271 w 6994136"/>
              <a:gd name="connsiteY4" fmla="*/ 3419009 h 6553841"/>
              <a:gd name="connsiteX5" fmla="*/ 4833726 w 6994136"/>
              <a:gd name="connsiteY5" fmla="*/ 6553841 h 6553841"/>
              <a:gd name="connsiteX0" fmla="*/ 4895896 w 7056306"/>
              <a:gd name="connsiteY0" fmla="*/ 6553841 h 6553841"/>
              <a:gd name="connsiteX1" fmla="*/ 4123209 w 7056306"/>
              <a:gd name="connsiteY1" fmla="*/ 6544959 h 6553841"/>
              <a:gd name="connsiteX2" fmla="*/ 0 w 7056306"/>
              <a:gd name="connsiteY2" fmla="*/ 2193494 h 6553841"/>
              <a:gd name="connsiteX3" fmla="*/ 7056306 w 7056306"/>
              <a:gd name="connsiteY3" fmla="*/ 0 h 6553841"/>
              <a:gd name="connsiteX4" fmla="*/ 7027441 w 7056306"/>
              <a:gd name="connsiteY4" fmla="*/ 3419009 h 6553841"/>
              <a:gd name="connsiteX5" fmla="*/ 4895896 w 7056306"/>
              <a:gd name="connsiteY5" fmla="*/ 6553841 h 6553841"/>
              <a:gd name="connsiteX0" fmla="*/ 4895896 w 7056306"/>
              <a:gd name="connsiteY0" fmla="*/ 6553841 h 6553841"/>
              <a:gd name="connsiteX1" fmla="*/ 4123209 w 7056306"/>
              <a:gd name="connsiteY1" fmla="*/ 6544959 h 6553841"/>
              <a:gd name="connsiteX2" fmla="*/ 197612 w 7056306"/>
              <a:gd name="connsiteY2" fmla="*/ 2397746 h 6553841"/>
              <a:gd name="connsiteX3" fmla="*/ 0 w 7056306"/>
              <a:gd name="connsiteY3" fmla="*/ 2193494 h 6553841"/>
              <a:gd name="connsiteX4" fmla="*/ 7056306 w 7056306"/>
              <a:gd name="connsiteY4" fmla="*/ 0 h 6553841"/>
              <a:gd name="connsiteX5" fmla="*/ 7027441 w 7056306"/>
              <a:gd name="connsiteY5" fmla="*/ 3419009 h 6553841"/>
              <a:gd name="connsiteX6" fmla="*/ 4895896 w 7056306"/>
              <a:gd name="connsiteY6" fmla="*/ 6553841 h 6553841"/>
              <a:gd name="connsiteX0" fmla="*/ 4895896 w 7056306"/>
              <a:gd name="connsiteY0" fmla="*/ 6553841 h 6553841"/>
              <a:gd name="connsiteX1" fmla="*/ 4123209 w 7056306"/>
              <a:gd name="connsiteY1" fmla="*/ 6544959 h 6553841"/>
              <a:gd name="connsiteX2" fmla="*/ 91034 w 7056306"/>
              <a:gd name="connsiteY2" fmla="*/ 2442148 h 6553841"/>
              <a:gd name="connsiteX3" fmla="*/ 0 w 7056306"/>
              <a:gd name="connsiteY3" fmla="*/ 2193494 h 6553841"/>
              <a:gd name="connsiteX4" fmla="*/ 7056306 w 7056306"/>
              <a:gd name="connsiteY4" fmla="*/ 0 h 6553841"/>
              <a:gd name="connsiteX5" fmla="*/ 7027441 w 7056306"/>
              <a:gd name="connsiteY5" fmla="*/ 3419009 h 6553841"/>
              <a:gd name="connsiteX6" fmla="*/ 4895896 w 7056306"/>
              <a:gd name="connsiteY6" fmla="*/ 6553841 h 6553841"/>
              <a:gd name="connsiteX0" fmla="*/ 4922142 w 7082552"/>
              <a:gd name="connsiteY0" fmla="*/ 6553841 h 6553841"/>
              <a:gd name="connsiteX1" fmla="*/ 4149455 w 7082552"/>
              <a:gd name="connsiteY1" fmla="*/ 6544959 h 6553841"/>
              <a:gd name="connsiteX2" fmla="*/ 117280 w 7082552"/>
              <a:gd name="connsiteY2" fmla="*/ 2442148 h 6553841"/>
              <a:gd name="connsiteX3" fmla="*/ 26246 w 7082552"/>
              <a:gd name="connsiteY3" fmla="*/ 2193494 h 6553841"/>
              <a:gd name="connsiteX4" fmla="*/ 7082552 w 7082552"/>
              <a:gd name="connsiteY4" fmla="*/ 0 h 6553841"/>
              <a:gd name="connsiteX5" fmla="*/ 7053687 w 7082552"/>
              <a:gd name="connsiteY5" fmla="*/ 3419009 h 6553841"/>
              <a:gd name="connsiteX6" fmla="*/ 4922142 w 7082552"/>
              <a:gd name="connsiteY6" fmla="*/ 6553841 h 6553841"/>
              <a:gd name="connsiteX0" fmla="*/ 4950971 w 7111381"/>
              <a:gd name="connsiteY0" fmla="*/ 6553841 h 6553841"/>
              <a:gd name="connsiteX1" fmla="*/ 4178284 w 7111381"/>
              <a:gd name="connsiteY1" fmla="*/ 6544959 h 6553841"/>
              <a:gd name="connsiteX2" fmla="*/ 146109 w 7111381"/>
              <a:gd name="connsiteY2" fmla="*/ 2442148 h 6553841"/>
              <a:gd name="connsiteX3" fmla="*/ 55075 w 7111381"/>
              <a:gd name="connsiteY3" fmla="*/ 2193494 h 6553841"/>
              <a:gd name="connsiteX4" fmla="*/ 7111381 w 7111381"/>
              <a:gd name="connsiteY4" fmla="*/ 0 h 6553841"/>
              <a:gd name="connsiteX5" fmla="*/ 7082516 w 7111381"/>
              <a:gd name="connsiteY5" fmla="*/ 3419009 h 6553841"/>
              <a:gd name="connsiteX6" fmla="*/ 4950971 w 7111381"/>
              <a:gd name="connsiteY6" fmla="*/ 6553841 h 6553841"/>
              <a:gd name="connsiteX0" fmla="*/ 4963653 w 7124063"/>
              <a:gd name="connsiteY0" fmla="*/ 6553841 h 6553841"/>
              <a:gd name="connsiteX1" fmla="*/ 4190966 w 7124063"/>
              <a:gd name="connsiteY1" fmla="*/ 6544959 h 6553841"/>
              <a:gd name="connsiteX2" fmla="*/ 158791 w 7124063"/>
              <a:gd name="connsiteY2" fmla="*/ 2442148 h 6553841"/>
              <a:gd name="connsiteX3" fmla="*/ 67757 w 7124063"/>
              <a:gd name="connsiteY3" fmla="*/ 2193494 h 6553841"/>
              <a:gd name="connsiteX4" fmla="*/ 7124063 w 7124063"/>
              <a:gd name="connsiteY4" fmla="*/ 0 h 6553841"/>
              <a:gd name="connsiteX5" fmla="*/ 7095198 w 7124063"/>
              <a:gd name="connsiteY5" fmla="*/ 3419009 h 6553841"/>
              <a:gd name="connsiteX6" fmla="*/ 4963653 w 7124063"/>
              <a:gd name="connsiteY6" fmla="*/ 6553841 h 6553841"/>
              <a:gd name="connsiteX0" fmla="*/ 4951680 w 7112090"/>
              <a:gd name="connsiteY0" fmla="*/ 6553841 h 6553841"/>
              <a:gd name="connsiteX1" fmla="*/ 4178993 w 7112090"/>
              <a:gd name="connsiteY1" fmla="*/ 6544959 h 6553841"/>
              <a:gd name="connsiteX2" fmla="*/ 146818 w 7112090"/>
              <a:gd name="connsiteY2" fmla="*/ 2442148 h 6553841"/>
              <a:gd name="connsiteX3" fmla="*/ 78234 w 7112090"/>
              <a:gd name="connsiteY3" fmla="*/ 2187080 h 6553841"/>
              <a:gd name="connsiteX4" fmla="*/ 7112090 w 7112090"/>
              <a:gd name="connsiteY4" fmla="*/ 0 h 6553841"/>
              <a:gd name="connsiteX5" fmla="*/ 7083225 w 7112090"/>
              <a:gd name="connsiteY5" fmla="*/ 3419009 h 6553841"/>
              <a:gd name="connsiteX6" fmla="*/ 4951680 w 7112090"/>
              <a:gd name="connsiteY6" fmla="*/ 6553841 h 6553841"/>
              <a:gd name="connsiteX0" fmla="*/ 4951680 w 7083225"/>
              <a:gd name="connsiteY0" fmla="*/ 6527921 h 6527921"/>
              <a:gd name="connsiteX1" fmla="*/ 4178993 w 7083225"/>
              <a:gd name="connsiteY1" fmla="*/ 6519039 h 6527921"/>
              <a:gd name="connsiteX2" fmla="*/ 146818 w 7083225"/>
              <a:gd name="connsiteY2" fmla="*/ 2416228 h 6527921"/>
              <a:gd name="connsiteX3" fmla="*/ 78234 w 7083225"/>
              <a:gd name="connsiteY3" fmla="*/ 2161160 h 6527921"/>
              <a:gd name="connsiteX4" fmla="*/ 7077534 w 7083225"/>
              <a:gd name="connsiteY4" fmla="*/ 0 h 6527921"/>
              <a:gd name="connsiteX5" fmla="*/ 7083225 w 7083225"/>
              <a:gd name="connsiteY5" fmla="*/ 3393089 h 6527921"/>
              <a:gd name="connsiteX6" fmla="*/ 4951680 w 7083225"/>
              <a:gd name="connsiteY6" fmla="*/ 6527921 h 6527921"/>
              <a:gd name="connsiteX0" fmla="*/ 4996130 w 7083225"/>
              <a:gd name="connsiteY0" fmla="*/ 6521571 h 6521571"/>
              <a:gd name="connsiteX1" fmla="*/ 4178993 w 7083225"/>
              <a:gd name="connsiteY1" fmla="*/ 6519039 h 6521571"/>
              <a:gd name="connsiteX2" fmla="*/ 146818 w 7083225"/>
              <a:gd name="connsiteY2" fmla="*/ 2416228 h 6521571"/>
              <a:gd name="connsiteX3" fmla="*/ 78234 w 7083225"/>
              <a:gd name="connsiteY3" fmla="*/ 2161160 h 6521571"/>
              <a:gd name="connsiteX4" fmla="*/ 7077534 w 7083225"/>
              <a:gd name="connsiteY4" fmla="*/ 0 h 6521571"/>
              <a:gd name="connsiteX5" fmla="*/ 7083225 w 7083225"/>
              <a:gd name="connsiteY5" fmla="*/ 3393089 h 6521571"/>
              <a:gd name="connsiteX6" fmla="*/ 4996130 w 7083225"/>
              <a:gd name="connsiteY6" fmla="*/ 6521571 h 6521571"/>
              <a:gd name="connsiteX0" fmla="*/ 4996130 w 7083225"/>
              <a:gd name="connsiteY0" fmla="*/ 6521571 h 6525389"/>
              <a:gd name="connsiteX1" fmla="*/ 4182168 w 7083225"/>
              <a:gd name="connsiteY1" fmla="*/ 6525389 h 6525389"/>
              <a:gd name="connsiteX2" fmla="*/ 146818 w 7083225"/>
              <a:gd name="connsiteY2" fmla="*/ 2416228 h 6525389"/>
              <a:gd name="connsiteX3" fmla="*/ 78234 w 7083225"/>
              <a:gd name="connsiteY3" fmla="*/ 2161160 h 6525389"/>
              <a:gd name="connsiteX4" fmla="*/ 7077534 w 7083225"/>
              <a:gd name="connsiteY4" fmla="*/ 0 h 6525389"/>
              <a:gd name="connsiteX5" fmla="*/ 7083225 w 7083225"/>
              <a:gd name="connsiteY5" fmla="*/ 3393089 h 6525389"/>
              <a:gd name="connsiteX6" fmla="*/ 4996130 w 7083225"/>
              <a:gd name="connsiteY6" fmla="*/ 6521571 h 6525389"/>
              <a:gd name="connsiteX0" fmla="*/ 4996130 w 7084961"/>
              <a:gd name="connsiteY0" fmla="*/ 6532712 h 6536530"/>
              <a:gd name="connsiteX1" fmla="*/ 4182168 w 7084961"/>
              <a:gd name="connsiteY1" fmla="*/ 6536530 h 6536530"/>
              <a:gd name="connsiteX2" fmla="*/ 146818 w 7084961"/>
              <a:gd name="connsiteY2" fmla="*/ 2427369 h 6536530"/>
              <a:gd name="connsiteX3" fmla="*/ 78234 w 7084961"/>
              <a:gd name="connsiteY3" fmla="*/ 2172301 h 6536530"/>
              <a:gd name="connsiteX4" fmla="*/ 7084961 w 7084961"/>
              <a:gd name="connsiteY4" fmla="*/ 0 h 6536530"/>
              <a:gd name="connsiteX5" fmla="*/ 7083225 w 7084961"/>
              <a:gd name="connsiteY5" fmla="*/ 3404230 h 6536530"/>
              <a:gd name="connsiteX6" fmla="*/ 4996130 w 7084961"/>
              <a:gd name="connsiteY6" fmla="*/ 6532712 h 6536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84961" h="6536530">
                <a:moveTo>
                  <a:pt x="4996130" y="6532712"/>
                </a:moveTo>
                <a:lnTo>
                  <a:pt x="4182168" y="6536530"/>
                </a:lnTo>
                <a:lnTo>
                  <a:pt x="146818" y="2427369"/>
                </a:lnTo>
                <a:cubicBezTo>
                  <a:pt x="-69953" y="2216324"/>
                  <a:pt x="-5053" y="2212053"/>
                  <a:pt x="78234" y="2172301"/>
                </a:cubicBezTo>
                <a:lnTo>
                  <a:pt x="7084961" y="0"/>
                </a:lnTo>
                <a:cubicBezTo>
                  <a:pt x="7084382" y="1134743"/>
                  <a:pt x="7083804" y="2269487"/>
                  <a:pt x="7083225" y="3404230"/>
                </a:cubicBezTo>
                <a:lnTo>
                  <a:pt x="4996130" y="6532712"/>
                </a:lnTo>
                <a:close/>
              </a:path>
            </a:pathLst>
          </a:custGeom>
          <a:blipFill rotWithShape="1">
            <a:blip r:embed="rId2" cstate="screen">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rapezoid 5">
            <a:extLst>
              <a:ext uri="{FF2B5EF4-FFF2-40B4-BE49-F238E27FC236}">
                <a16:creationId xmlns:a16="http://schemas.microsoft.com/office/drawing/2014/main" id="{3C55506D-5F13-B14C-A34E-E2604E8043C9}"/>
              </a:ext>
            </a:extLst>
          </p:cNvPr>
          <p:cNvSpPr/>
          <p:nvPr userDrawn="1"/>
        </p:nvSpPr>
        <p:spPr>
          <a:xfrm>
            <a:off x="5114672" y="315416"/>
            <a:ext cx="7094891" cy="6560112"/>
          </a:xfrm>
          <a:custGeom>
            <a:avLst/>
            <a:gdLst>
              <a:gd name="connsiteX0" fmla="*/ 0 w 3508169"/>
              <a:gd name="connsiteY0" fmla="*/ 3543337 h 3543337"/>
              <a:gd name="connsiteX1" fmla="*/ 877042 w 3508169"/>
              <a:gd name="connsiteY1" fmla="*/ 0 h 3543337"/>
              <a:gd name="connsiteX2" fmla="*/ 2631127 w 3508169"/>
              <a:gd name="connsiteY2" fmla="*/ 0 h 3543337"/>
              <a:gd name="connsiteX3" fmla="*/ 3508169 w 3508169"/>
              <a:gd name="connsiteY3" fmla="*/ 3543337 h 3543337"/>
              <a:gd name="connsiteX4" fmla="*/ 0 w 3508169"/>
              <a:gd name="connsiteY4" fmla="*/ 3543337 h 3543337"/>
              <a:gd name="connsiteX0" fmla="*/ 0 w 6086008"/>
              <a:gd name="connsiteY0" fmla="*/ 5470415 h 5470415"/>
              <a:gd name="connsiteX1" fmla="*/ 877042 w 6086008"/>
              <a:gd name="connsiteY1" fmla="*/ 1927078 h 5470415"/>
              <a:gd name="connsiteX2" fmla="*/ 6086008 w 6086008"/>
              <a:gd name="connsiteY2" fmla="*/ 0 h 5470415"/>
              <a:gd name="connsiteX3" fmla="*/ 3508169 w 6086008"/>
              <a:gd name="connsiteY3" fmla="*/ 5470415 h 5470415"/>
              <a:gd name="connsiteX4" fmla="*/ 0 w 6086008"/>
              <a:gd name="connsiteY4" fmla="*/ 5470415 h 5470415"/>
              <a:gd name="connsiteX0" fmla="*/ 0 w 6086008"/>
              <a:gd name="connsiteY0" fmla="*/ 5470415 h 5470415"/>
              <a:gd name="connsiteX1" fmla="*/ 877042 w 6086008"/>
              <a:gd name="connsiteY1" fmla="*/ 1927078 h 5470415"/>
              <a:gd name="connsiteX2" fmla="*/ 6086008 w 6086008"/>
              <a:gd name="connsiteY2" fmla="*/ 0 h 5470415"/>
              <a:gd name="connsiteX3" fmla="*/ 6057143 w 6086008"/>
              <a:gd name="connsiteY3" fmla="*/ 3419009 h 5470415"/>
              <a:gd name="connsiteX4" fmla="*/ 0 w 6086008"/>
              <a:gd name="connsiteY4" fmla="*/ 5470415 h 5470415"/>
              <a:gd name="connsiteX0" fmla="*/ 3048556 w 5208966"/>
              <a:gd name="connsiteY0" fmla="*/ 6607124 h 6607124"/>
              <a:gd name="connsiteX1" fmla="*/ 0 w 5208966"/>
              <a:gd name="connsiteY1" fmla="*/ 1927078 h 6607124"/>
              <a:gd name="connsiteX2" fmla="*/ 5208966 w 5208966"/>
              <a:gd name="connsiteY2" fmla="*/ 0 h 6607124"/>
              <a:gd name="connsiteX3" fmla="*/ 5180101 w 5208966"/>
              <a:gd name="connsiteY3" fmla="*/ 3419009 h 6607124"/>
              <a:gd name="connsiteX4" fmla="*/ 3048556 w 5208966"/>
              <a:gd name="connsiteY4" fmla="*/ 6607124 h 6607124"/>
              <a:gd name="connsiteX0" fmla="*/ 4833726 w 6994136"/>
              <a:gd name="connsiteY0" fmla="*/ 6607124 h 6607124"/>
              <a:gd name="connsiteX1" fmla="*/ 0 w 6994136"/>
              <a:gd name="connsiteY1" fmla="*/ 2193494 h 6607124"/>
              <a:gd name="connsiteX2" fmla="*/ 6994136 w 6994136"/>
              <a:gd name="connsiteY2" fmla="*/ 0 h 6607124"/>
              <a:gd name="connsiteX3" fmla="*/ 6965271 w 6994136"/>
              <a:gd name="connsiteY3" fmla="*/ 3419009 h 6607124"/>
              <a:gd name="connsiteX4" fmla="*/ 4833726 w 6994136"/>
              <a:gd name="connsiteY4" fmla="*/ 6607124 h 6607124"/>
              <a:gd name="connsiteX0" fmla="*/ 4833726 w 6994136"/>
              <a:gd name="connsiteY0" fmla="*/ 6607124 h 6607124"/>
              <a:gd name="connsiteX1" fmla="*/ 1405487 w 6994136"/>
              <a:gd name="connsiteY1" fmla="*/ 3490053 h 6607124"/>
              <a:gd name="connsiteX2" fmla="*/ 0 w 6994136"/>
              <a:gd name="connsiteY2" fmla="*/ 2193494 h 6607124"/>
              <a:gd name="connsiteX3" fmla="*/ 6994136 w 6994136"/>
              <a:gd name="connsiteY3" fmla="*/ 0 h 6607124"/>
              <a:gd name="connsiteX4" fmla="*/ 6965271 w 6994136"/>
              <a:gd name="connsiteY4" fmla="*/ 3419009 h 6607124"/>
              <a:gd name="connsiteX5" fmla="*/ 4833726 w 6994136"/>
              <a:gd name="connsiteY5" fmla="*/ 6607124 h 6607124"/>
              <a:gd name="connsiteX0" fmla="*/ 4833726 w 6994136"/>
              <a:gd name="connsiteY0" fmla="*/ 6607124 h 6607124"/>
              <a:gd name="connsiteX1" fmla="*/ 4078801 w 6994136"/>
              <a:gd name="connsiteY1" fmla="*/ 6571601 h 6607124"/>
              <a:gd name="connsiteX2" fmla="*/ 0 w 6994136"/>
              <a:gd name="connsiteY2" fmla="*/ 2193494 h 6607124"/>
              <a:gd name="connsiteX3" fmla="*/ 6994136 w 6994136"/>
              <a:gd name="connsiteY3" fmla="*/ 0 h 6607124"/>
              <a:gd name="connsiteX4" fmla="*/ 6965271 w 6994136"/>
              <a:gd name="connsiteY4" fmla="*/ 3419009 h 6607124"/>
              <a:gd name="connsiteX5" fmla="*/ 4833726 w 6994136"/>
              <a:gd name="connsiteY5" fmla="*/ 6607124 h 6607124"/>
              <a:gd name="connsiteX0" fmla="*/ 4833726 w 6994136"/>
              <a:gd name="connsiteY0" fmla="*/ 6553841 h 6571601"/>
              <a:gd name="connsiteX1" fmla="*/ 4078801 w 6994136"/>
              <a:gd name="connsiteY1" fmla="*/ 6571601 h 6571601"/>
              <a:gd name="connsiteX2" fmla="*/ 0 w 6994136"/>
              <a:gd name="connsiteY2" fmla="*/ 2193494 h 6571601"/>
              <a:gd name="connsiteX3" fmla="*/ 6994136 w 6994136"/>
              <a:gd name="connsiteY3" fmla="*/ 0 h 6571601"/>
              <a:gd name="connsiteX4" fmla="*/ 6965271 w 6994136"/>
              <a:gd name="connsiteY4" fmla="*/ 3419009 h 6571601"/>
              <a:gd name="connsiteX5" fmla="*/ 4833726 w 6994136"/>
              <a:gd name="connsiteY5" fmla="*/ 6553841 h 6571601"/>
              <a:gd name="connsiteX0" fmla="*/ 4833726 w 6994136"/>
              <a:gd name="connsiteY0" fmla="*/ 6553841 h 6553841"/>
              <a:gd name="connsiteX1" fmla="*/ 4061039 w 6994136"/>
              <a:gd name="connsiteY1" fmla="*/ 6544959 h 6553841"/>
              <a:gd name="connsiteX2" fmla="*/ 0 w 6994136"/>
              <a:gd name="connsiteY2" fmla="*/ 2193494 h 6553841"/>
              <a:gd name="connsiteX3" fmla="*/ 6994136 w 6994136"/>
              <a:gd name="connsiteY3" fmla="*/ 0 h 6553841"/>
              <a:gd name="connsiteX4" fmla="*/ 6965271 w 6994136"/>
              <a:gd name="connsiteY4" fmla="*/ 3419009 h 6553841"/>
              <a:gd name="connsiteX5" fmla="*/ 4833726 w 6994136"/>
              <a:gd name="connsiteY5" fmla="*/ 6553841 h 6553841"/>
              <a:gd name="connsiteX0" fmla="*/ 4895896 w 7056306"/>
              <a:gd name="connsiteY0" fmla="*/ 6553841 h 6553841"/>
              <a:gd name="connsiteX1" fmla="*/ 4123209 w 7056306"/>
              <a:gd name="connsiteY1" fmla="*/ 6544959 h 6553841"/>
              <a:gd name="connsiteX2" fmla="*/ 0 w 7056306"/>
              <a:gd name="connsiteY2" fmla="*/ 2193494 h 6553841"/>
              <a:gd name="connsiteX3" fmla="*/ 7056306 w 7056306"/>
              <a:gd name="connsiteY3" fmla="*/ 0 h 6553841"/>
              <a:gd name="connsiteX4" fmla="*/ 7027441 w 7056306"/>
              <a:gd name="connsiteY4" fmla="*/ 3419009 h 6553841"/>
              <a:gd name="connsiteX5" fmla="*/ 4895896 w 7056306"/>
              <a:gd name="connsiteY5" fmla="*/ 6553841 h 6553841"/>
              <a:gd name="connsiteX0" fmla="*/ 4895896 w 7056306"/>
              <a:gd name="connsiteY0" fmla="*/ 6553841 h 6553841"/>
              <a:gd name="connsiteX1" fmla="*/ 4123209 w 7056306"/>
              <a:gd name="connsiteY1" fmla="*/ 6544959 h 6553841"/>
              <a:gd name="connsiteX2" fmla="*/ 197612 w 7056306"/>
              <a:gd name="connsiteY2" fmla="*/ 2397746 h 6553841"/>
              <a:gd name="connsiteX3" fmla="*/ 0 w 7056306"/>
              <a:gd name="connsiteY3" fmla="*/ 2193494 h 6553841"/>
              <a:gd name="connsiteX4" fmla="*/ 7056306 w 7056306"/>
              <a:gd name="connsiteY4" fmla="*/ 0 h 6553841"/>
              <a:gd name="connsiteX5" fmla="*/ 7027441 w 7056306"/>
              <a:gd name="connsiteY5" fmla="*/ 3419009 h 6553841"/>
              <a:gd name="connsiteX6" fmla="*/ 4895896 w 7056306"/>
              <a:gd name="connsiteY6" fmla="*/ 6553841 h 6553841"/>
              <a:gd name="connsiteX0" fmla="*/ 4895896 w 7056306"/>
              <a:gd name="connsiteY0" fmla="*/ 6553841 h 6553841"/>
              <a:gd name="connsiteX1" fmla="*/ 4123209 w 7056306"/>
              <a:gd name="connsiteY1" fmla="*/ 6544959 h 6553841"/>
              <a:gd name="connsiteX2" fmla="*/ 91034 w 7056306"/>
              <a:gd name="connsiteY2" fmla="*/ 2442148 h 6553841"/>
              <a:gd name="connsiteX3" fmla="*/ 0 w 7056306"/>
              <a:gd name="connsiteY3" fmla="*/ 2193494 h 6553841"/>
              <a:gd name="connsiteX4" fmla="*/ 7056306 w 7056306"/>
              <a:gd name="connsiteY4" fmla="*/ 0 h 6553841"/>
              <a:gd name="connsiteX5" fmla="*/ 7027441 w 7056306"/>
              <a:gd name="connsiteY5" fmla="*/ 3419009 h 6553841"/>
              <a:gd name="connsiteX6" fmla="*/ 4895896 w 7056306"/>
              <a:gd name="connsiteY6" fmla="*/ 6553841 h 6553841"/>
              <a:gd name="connsiteX0" fmla="*/ 4922142 w 7082552"/>
              <a:gd name="connsiteY0" fmla="*/ 6553841 h 6553841"/>
              <a:gd name="connsiteX1" fmla="*/ 4149455 w 7082552"/>
              <a:gd name="connsiteY1" fmla="*/ 6544959 h 6553841"/>
              <a:gd name="connsiteX2" fmla="*/ 117280 w 7082552"/>
              <a:gd name="connsiteY2" fmla="*/ 2442148 h 6553841"/>
              <a:gd name="connsiteX3" fmla="*/ 26246 w 7082552"/>
              <a:gd name="connsiteY3" fmla="*/ 2193494 h 6553841"/>
              <a:gd name="connsiteX4" fmla="*/ 7082552 w 7082552"/>
              <a:gd name="connsiteY4" fmla="*/ 0 h 6553841"/>
              <a:gd name="connsiteX5" fmla="*/ 7053687 w 7082552"/>
              <a:gd name="connsiteY5" fmla="*/ 3419009 h 6553841"/>
              <a:gd name="connsiteX6" fmla="*/ 4922142 w 7082552"/>
              <a:gd name="connsiteY6" fmla="*/ 6553841 h 6553841"/>
              <a:gd name="connsiteX0" fmla="*/ 4950971 w 7111381"/>
              <a:gd name="connsiteY0" fmla="*/ 6553841 h 6553841"/>
              <a:gd name="connsiteX1" fmla="*/ 4178284 w 7111381"/>
              <a:gd name="connsiteY1" fmla="*/ 6544959 h 6553841"/>
              <a:gd name="connsiteX2" fmla="*/ 146109 w 7111381"/>
              <a:gd name="connsiteY2" fmla="*/ 2442148 h 6553841"/>
              <a:gd name="connsiteX3" fmla="*/ 55075 w 7111381"/>
              <a:gd name="connsiteY3" fmla="*/ 2193494 h 6553841"/>
              <a:gd name="connsiteX4" fmla="*/ 7111381 w 7111381"/>
              <a:gd name="connsiteY4" fmla="*/ 0 h 6553841"/>
              <a:gd name="connsiteX5" fmla="*/ 7082516 w 7111381"/>
              <a:gd name="connsiteY5" fmla="*/ 3419009 h 6553841"/>
              <a:gd name="connsiteX6" fmla="*/ 4950971 w 7111381"/>
              <a:gd name="connsiteY6" fmla="*/ 6553841 h 6553841"/>
              <a:gd name="connsiteX0" fmla="*/ 4963653 w 7124063"/>
              <a:gd name="connsiteY0" fmla="*/ 6553841 h 6553841"/>
              <a:gd name="connsiteX1" fmla="*/ 4190966 w 7124063"/>
              <a:gd name="connsiteY1" fmla="*/ 6544959 h 6553841"/>
              <a:gd name="connsiteX2" fmla="*/ 158791 w 7124063"/>
              <a:gd name="connsiteY2" fmla="*/ 2442148 h 6553841"/>
              <a:gd name="connsiteX3" fmla="*/ 67757 w 7124063"/>
              <a:gd name="connsiteY3" fmla="*/ 2193494 h 6553841"/>
              <a:gd name="connsiteX4" fmla="*/ 7124063 w 7124063"/>
              <a:gd name="connsiteY4" fmla="*/ 0 h 6553841"/>
              <a:gd name="connsiteX5" fmla="*/ 7095198 w 7124063"/>
              <a:gd name="connsiteY5" fmla="*/ 3419009 h 6553841"/>
              <a:gd name="connsiteX6" fmla="*/ 4963653 w 7124063"/>
              <a:gd name="connsiteY6" fmla="*/ 6553841 h 6553841"/>
              <a:gd name="connsiteX0" fmla="*/ 4951680 w 7112090"/>
              <a:gd name="connsiteY0" fmla="*/ 6553841 h 6553841"/>
              <a:gd name="connsiteX1" fmla="*/ 4178993 w 7112090"/>
              <a:gd name="connsiteY1" fmla="*/ 6544959 h 6553841"/>
              <a:gd name="connsiteX2" fmla="*/ 146818 w 7112090"/>
              <a:gd name="connsiteY2" fmla="*/ 2442148 h 6553841"/>
              <a:gd name="connsiteX3" fmla="*/ 78234 w 7112090"/>
              <a:gd name="connsiteY3" fmla="*/ 2187080 h 6553841"/>
              <a:gd name="connsiteX4" fmla="*/ 7112090 w 7112090"/>
              <a:gd name="connsiteY4" fmla="*/ 0 h 6553841"/>
              <a:gd name="connsiteX5" fmla="*/ 7083225 w 7112090"/>
              <a:gd name="connsiteY5" fmla="*/ 3419009 h 6553841"/>
              <a:gd name="connsiteX6" fmla="*/ 4951680 w 7112090"/>
              <a:gd name="connsiteY6" fmla="*/ 6553841 h 6553841"/>
              <a:gd name="connsiteX0" fmla="*/ 4951680 w 7083225"/>
              <a:gd name="connsiteY0" fmla="*/ 6527921 h 6527921"/>
              <a:gd name="connsiteX1" fmla="*/ 4178993 w 7083225"/>
              <a:gd name="connsiteY1" fmla="*/ 6519039 h 6527921"/>
              <a:gd name="connsiteX2" fmla="*/ 146818 w 7083225"/>
              <a:gd name="connsiteY2" fmla="*/ 2416228 h 6527921"/>
              <a:gd name="connsiteX3" fmla="*/ 78234 w 7083225"/>
              <a:gd name="connsiteY3" fmla="*/ 2161160 h 6527921"/>
              <a:gd name="connsiteX4" fmla="*/ 7077534 w 7083225"/>
              <a:gd name="connsiteY4" fmla="*/ 0 h 6527921"/>
              <a:gd name="connsiteX5" fmla="*/ 7083225 w 7083225"/>
              <a:gd name="connsiteY5" fmla="*/ 3393089 h 6527921"/>
              <a:gd name="connsiteX6" fmla="*/ 4951680 w 7083225"/>
              <a:gd name="connsiteY6" fmla="*/ 6527921 h 6527921"/>
              <a:gd name="connsiteX0" fmla="*/ 4996130 w 7083225"/>
              <a:gd name="connsiteY0" fmla="*/ 6521571 h 6521571"/>
              <a:gd name="connsiteX1" fmla="*/ 4178993 w 7083225"/>
              <a:gd name="connsiteY1" fmla="*/ 6519039 h 6521571"/>
              <a:gd name="connsiteX2" fmla="*/ 146818 w 7083225"/>
              <a:gd name="connsiteY2" fmla="*/ 2416228 h 6521571"/>
              <a:gd name="connsiteX3" fmla="*/ 78234 w 7083225"/>
              <a:gd name="connsiteY3" fmla="*/ 2161160 h 6521571"/>
              <a:gd name="connsiteX4" fmla="*/ 7077534 w 7083225"/>
              <a:gd name="connsiteY4" fmla="*/ 0 h 6521571"/>
              <a:gd name="connsiteX5" fmla="*/ 7083225 w 7083225"/>
              <a:gd name="connsiteY5" fmla="*/ 3393089 h 6521571"/>
              <a:gd name="connsiteX6" fmla="*/ 4996130 w 7083225"/>
              <a:gd name="connsiteY6" fmla="*/ 6521571 h 6521571"/>
              <a:gd name="connsiteX0" fmla="*/ 4996130 w 7083225"/>
              <a:gd name="connsiteY0" fmla="*/ 6521571 h 6525389"/>
              <a:gd name="connsiteX1" fmla="*/ 4182168 w 7083225"/>
              <a:gd name="connsiteY1" fmla="*/ 6525389 h 6525389"/>
              <a:gd name="connsiteX2" fmla="*/ 146818 w 7083225"/>
              <a:gd name="connsiteY2" fmla="*/ 2416228 h 6525389"/>
              <a:gd name="connsiteX3" fmla="*/ 78234 w 7083225"/>
              <a:gd name="connsiteY3" fmla="*/ 2161160 h 6525389"/>
              <a:gd name="connsiteX4" fmla="*/ 7077534 w 7083225"/>
              <a:gd name="connsiteY4" fmla="*/ 0 h 6525389"/>
              <a:gd name="connsiteX5" fmla="*/ 7083225 w 7083225"/>
              <a:gd name="connsiteY5" fmla="*/ 3393089 h 6525389"/>
              <a:gd name="connsiteX6" fmla="*/ 4996130 w 7083225"/>
              <a:gd name="connsiteY6" fmla="*/ 6521571 h 6525389"/>
              <a:gd name="connsiteX0" fmla="*/ 4996130 w 7084961"/>
              <a:gd name="connsiteY0" fmla="*/ 6532712 h 6536530"/>
              <a:gd name="connsiteX1" fmla="*/ 4182168 w 7084961"/>
              <a:gd name="connsiteY1" fmla="*/ 6536530 h 6536530"/>
              <a:gd name="connsiteX2" fmla="*/ 146818 w 7084961"/>
              <a:gd name="connsiteY2" fmla="*/ 2427369 h 6536530"/>
              <a:gd name="connsiteX3" fmla="*/ 78234 w 7084961"/>
              <a:gd name="connsiteY3" fmla="*/ 2172301 h 6536530"/>
              <a:gd name="connsiteX4" fmla="*/ 7084961 w 7084961"/>
              <a:gd name="connsiteY4" fmla="*/ 0 h 6536530"/>
              <a:gd name="connsiteX5" fmla="*/ 7083225 w 7084961"/>
              <a:gd name="connsiteY5" fmla="*/ 3404230 h 6536530"/>
              <a:gd name="connsiteX6" fmla="*/ 4996130 w 7084961"/>
              <a:gd name="connsiteY6" fmla="*/ 6532712 h 6536530"/>
              <a:gd name="connsiteX0" fmla="*/ 5013784 w 7084961"/>
              <a:gd name="connsiteY0" fmla="*/ 6536242 h 6536530"/>
              <a:gd name="connsiteX1" fmla="*/ 4182168 w 7084961"/>
              <a:gd name="connsiteY1" fmla="*/ 6536530 h 6536530"/>
              <a:gd name="connsiteX2" fmla="*/ 146818 w 7084961"/>
              <a:gd name="connsiteY2" fmla="*/ 2427369 h 6536530"/>
              <a:gd name="connsiteX3" fmla="*/ 78234 w 7084961"/>
              <a:gd name="connsiteY3" fmla="*/ 2172301 h 6536530"/>
              <a:gd name="connsiteX4" fmla="*/ 7084961 w 7084961"/>
              <a:gd name="connsiteY4" fmla="*/ 0 h 6536530"/>
              <a:gd name="connsiteX5" fmla="*/ 7083225 w 7084961"/>
              <a:gd name="connsiteY5" fmla="*/ 3404230 h 6536530"/>
              <a:gd name="connsiteX6" fmla="*/ 5013784 w 7084961"/>
              <a:gd name="connsiteY6" fmla="*/ 6536242 h 6536530"/>
              <a:gd name="connsiteX0" fmla="*/ 5013784 w 7084961"/>
              <a:gd name="connsiteY0" fmla="*/ 6536242 h 6547121"/>
              <a:gd name="connsiteX1" fmla="*/ 4185699 w 7084961"/>
              <a:gd name="connsiteY1" fmla="*/ 6547121 h 6547121"/>
              <a:gd name="connsiteX2" fmla="*/ 146818 w 7084961"/>
              <a:gd name="connsiteY2" fmla="*/ 2427369 h 6547121"/>
              <a:gd name="connsiteX3" fmla="*/ 78234 w 7084961"/>
              <a:gd name="connsiteY3" fmla="*/ 2172301 h 6547121"/>
              <a:gd name="connsiteX4" fmla="*/ 7084961 w 7084961"/>
              <a:gd name="connsiteY4" fmla="*/ 0 h 6547121"/>
              <a:gd name="connsiteX5" fmla="*/ 7083225 w 7084961"/>
              <a:gd name="connsiteY5" fmla="*/ 3404230 h 6547121"/>
              <a:gd name="connsiteX6" fmla="*/ 5013784 w 7084961"/>
              <a:gd name="connsiteY6" fmla="*/ 6536242 h 6547121"/>
              <a:gd name="connsiteX0" fmla="*/ 5013784 w 7086830"/>
              <a:gd name="connsiteY0" fmla="*/ 6536242 h 6547121"/>
              <a:gd name="connsiteX1" fmla="*/ 4185699 w 7086830"/>
              <a:gd name="connsiteY1" fmla="*/ 6547121 h 6547121"/>
              <a:gd name="connsiteX2" fmla="*/ 146818 w 7086830"/>
              <a:gd name="connsiteY2" fmla="*/ 2427369 h 6547121"/>
              <a:gd name="connsiteX3" fmla="*/ 78234 w 7086830"/>
              <a:gd name="connsiteY3" fmla="*/ 2172301 h 6547121"/>
              <a:gd name="connsiteX4" fmla="*/ 7084961 w 7086830"/>
              <a:gd name="connsiteY4" fmla="*/ 0 h 6547121"/>
              <a:gd name="connsiteX5" fmla="*/ 7086755 w 7086830"/>
              <a:gd name="connsiteY5" fmla="*/ 3425413 h 6547121"/>
              <a:gd name="connsiteX6" fmla="*/ 5013784 w 7086830"/>
              <a:gd name="connsiteY6" fmla="*/ 6536242 h 6547121"/>
              <a:gd name="connsiteX0" fmla="*/ 5013784 w 7099083"/>
              <a:gd name="connsiteY0" fmla="*/ 6543303 h 6554182"/>
              <a:gd name="connsiteX1" fmla="*/ 4185699 w 7099083"/>
              <a:gd name="connsiteY1" fmla="*/ 6554182 h 6554182"/>
              <a:gd name="connsiteX2" fmla="*/ 146818 w 7099083"/>
              <a:gd name="connsiteY2" fmla="*/ 2434430 h 6554182"/>
              <a:gd name="connsiteX3" fmla="*/ 78234 w 7099083"/>
              <a:gd name="connsiteY3" fmla="*/ 2179362 h 6554182"/>
              <a:gd name="connsiteX4" fmla="*/ 7099083 w 7099083"/>
              <a:gd name="connsiteY4" fmla="*/ 0 h 6554182"/>
              <a:gd name="connsiteX5" fmla="*/ 7086755 w 7099083"/>
              <a:gd name="connsiteY5" fmla="*/ 3432474 h 6554182"/>
              <a:gd name="connsiteX6" fmla="*/ 5013784 w 7099083"/>
              <a:gd name="connsiteY6" fmla="*/ 6543303 h 6554182"/>
              <a:gd name="connsiteX0" fmla="*/ 4996305 w 7081604"/>
              <a:gd name="connsiteY0" fmla="*/ 6543303 h 6554182"/>
              <a:gd name="connsiteX1" fmla="*/ 4168220 w 7081604"/>
              <a:gd name="connsiteY1" fmla="*/ 6554182 h 6554182"/>
              <a:gd name="connsiteX2" fmla="*/ 129339 w 7081604"/>
              <a:gd name="connsiteY2" fmla="*/ 2434430 h 6554182"/>
              <a:gd name="connsiteX3" fmla="*/ 98856 w 7081604"/>
              <a:gd name="connsiteY3" fmla="*/ 2169837 h 6554182"/>
              <a:gd name="connsiteX4" fmla="*/ 7081604 w 7081604"/>
              <a:gd name="connsiteY4" fmla="*/ 0 h 6554182"/>
              <a:gd name="connsiteX5" fmla="*/ 7069276 w 7081604"/>
              <a:gd name="connsiteY5" fmla="*/ 3432474 h 6554182"/>
              <a:gd name="connsiteX6" fmla="*/ 4996305 w 7081604"/>
              <a:gd name="connsiteY6" fmla="*/ 6543303 h 6554182"/>
              <a:gd name="connsiteX0" fmla="*/ 4989581 w 7081604"/>
              <a:gd name="connsiteY0" fmla="*/ 6553388 h 6554182"/>
              <a:gd name="connsiteX1" fmla="*/ 4168220 w 7081604"/>
              <a:gd name="connsiteY1" fmla="*/ 6554182 h 6554182"/>
              <a:gd name="connsiteX2" fmla="*/ 129339 w 7081604"/>
              <a:gd name="connsiteY2" fmla="*/ 2434430 h 6554182"/>
              <a:gd name="connsiteX3" fmla="*/ 98856 w 7081604"/>
              <a:gd name="connsiteY3" fmla="*/ 2169837 h 6554182"/>
              <a:gd name="connsiteX4" fmla="*/ 7081604 w 7081604"/>
              <a:gd name="connsiteY4" fmla="*/ 0 h 6554182"/>
              <a:gd name="connsiteX5" fmla="*/ 7069276 w 7081604"/>
              <a:gd name="connsiteY5" fmla="*/ 3432474 h 6554182"/>
              <a:gd name="connsiteX6" fmla="*/ 4989581 w 7081604"/>
              <a:gd name="connsiteY6" fmla="*/ 6553388 h 6554182"/>
              <a:gd name="connsiteX0" fmla="*/ 5006391 w 7081604"/>
              <a:gd name="connsiteY0" fmla="*/ 6556750 h 6556750"/>
              <a:gd name="connsiteX1" fmla="*/ 4168220 w 7081604"/>
              <a:gd name="connsiteY1" fmla="*/ 6554182 h 6556750"/>
              <a:gd name="connsiteX2" fmla="*/ 129339 w 7081604"/>
              <a:gd name="connsiteY2" fmla="*/ 2434430 h 6556750"/>
              <a:gd name="connsiteX3" fmla="*/ 98856 w 7081604"/>
              <a:gd name="connsiteY3" fmla="*/ 2169837 h 6556750"/>
              <a:gd name="connsiteX4" fmla="*/ 7081604 w 7081604"/>
              <a:gd name="connsiteY4" fmla="*/ 0 h 6556750"/>
              <a:gd name="connsiteX5" fmla="*/ 7069276 w 7081604"/>
              <a:gd name="connsiteY5" fmla="*/ 3432474 h 6556750"/>
              <a:gd name="connsiteX6" fmla="*/ 5006391 w 7081604"/>
              <a:gd name="connsiteY6" fmla="*/ 6556750 h 6556750"/>
              <a:gd name="connsiteX0" fmla="*/ 5006391 w 7092829"/>
              <a:gd name="connsiteY0" fmla="*/ 6556750 h 6556750"/>
              <a:gd name="connsiteX1" fmla="*/ 4168220 w 7092829"/>
              <a:gd name="connsiteY1" fmla="*/ 6554182 h 6556750"/>
              <a:gd name="connsiteX2" fmla="*/ 129339 w 7092829"/>
              <a:gd name="connsiteY2" fmla="*/ 2434430 h 6556750"/>
              <a:gd name="connsiteX3" fmla="*/ 98856 w 7092829"/>
              <a:gd name="connsiteY3" fmla="*/ 2169837 h 6556750"/>
              <a:gd name="connsiteX4" fmla="*/ 7081604 w 7092829"/>
              <a:gd name="connsiteY4" fmla="*/ 0 h 6556750"/>
              <a:gd name="connsiteX5" fmla="*/ 7092810 w 7092829"/>
              <a:gd name="connsiteY5" fmla="*/ 3405580 h 6556750"/>
              <a:gd name="connsiteX6" fmla="*/ 5006391 w 7092829"/>
              <a:gd name="connsiteY6" fmla="*/ 6556750 h 6556750"/>
              <a:gd name="connsiteX0" fmla="*/ 5006391 w 7095052"/>
              <a:gd name="connsiteY0" fmla="*/ 6560112 h 6560112"/>
              <a:gd name="connsiteX1" fmla="*/ 4168220 w 7095052"/>
              <a:gd name="connsiteY1" fmla="*/ 6557544 h 6560112"/>
              <a:gd name="connsiteX2" fmla="*/ 129339 w 7095052"/>
              <a:gd name="connsiteY2" fmla="*/ 2437792 h 6560112"/>
              <a:gd name="connsiteX3" fmla="*/ 98856 w 7095052"/>
              <a:gd name="connsiteY3" fmla="*/ 2173199 h 6560112"/>
              <a:gd name="connsiteX4" fmla="*/ 7095052 w 7095052"/>
              <a:gd name="connsiteY4" fmla="*/ 0 h 6560112"/>
              <a:gd name="connsiteX5" fmla="*/ 7092810 w 7095052"/>
              <a:gd name="connsiteY5" fmla="*/ 3408942 h 6560112"/>
              <a:gd name="connsiteX6" fmla="*/ 5006391 w 7095052"/>
              <a:gd name="connsiteY6" fmla="*/ 6560112 h 6560112"/>
              <a:gd name="connsiteX0" fmla="*/ 5006391 w 7095052"/>
              <a:gd name="connsiteY0" fmla="*/ 6560112 h 6560112"/>
              <a:gd name="connsiteX1" fmla="*/ 4168220 w 7095052"/>
              <a:gd name="connsiteY1" fmla="*/ 6557544 h 6560112"/>
              <a:gd name="connsiteX2" fmla="*/ 129339 w 7095052"/>
              <a:gd name="connsiteY2" fmla="*/ 2447555 h 6560112"/>
              <a:gd name="connsiteX3" fmla="*/ 98856 w 7095052"/>
              <a:gd name="connsiteY3" fmla="*/ 2173199 h 6560112"/>
              <a:gd name="connsiteX4" fmla="*/ 7095052 w 7095052"/>
              <a:gd name="connsiteY4" fmla="*/ 0 h 6560112"/>
              <a:gd name="connsiteX5" fmla="*/ 7092810 w 7095052"/>
              <a:gd name="connsiteY5" fmla="*/ 3408942 h 6560112"/>
              <a:gd name="connsiteX6" fmla="*/ 5006391 w 7095052"/>
              <a:gd name="connsiteY6" fmla="*/ 6560112 h 6560112"/>
              <a:gd name="connsiteX0" fmla="*/ 5006391 w 7095052"/>
              <a:gd name="connsiteY0" fmla="*/ 6560112 h 6560112"/>
              <a:gd name="connsiteX1" fmla="*/ 4168220 w 7095052"/>
              <a:gd name="connsiteY1" fmla="*/ 6557544 h 6560112"/>
              <a:gd name="connsiteX2" fmla="*/ 129339 w 7095052"/>
              <a:gd name="connsiteY2" fmla="*/ 2447555 h 6560112"/>
              <a:gd name="connsiteX3" fmla="*/ 98856 w 7095052"/>
              <a:gd name="connsiteY3" fmla="*/ 2166691 h 6560112"/>
              <a:gd name="connsiteX4" fmla="*/ 7095052 w 7095052"/>
              <a:gd name="connsiteY4" fmla="*/ 0 h 6560112"/>
              <a:gd name="connsiteX5" fmla="*/ 7092810 w 7095052"/>
              <a:gd name="connsiteY5" fmla="*/ 3408942 h 6560112"/>
              <a:gd name="connsiteX6" fmla="*/ 5006391 w 7095052"/>
              <a:gd name="connsiteY6" fmla="*/ 6560112 h 6560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95052" h="6560112">
                <a:moveTo>
                  <a:pt x="5006391" y="6560112"/>
                </a:moveTo>
                <a:lnTo>
                  <a:pt x="4168220" y="6557544"/>
                </a:lnTo>
                <a:lnTo>
                  <a:pt x="129339" y="2447555"/>
                </a:lnTo>
                <a:cubicBezTo>
                  <a:pt x="-87432" y="2236510"/>
                  <a:pt x="15569" y="2206443"/>
                  <a:pt x="98856" y="2166691"/>
                </a:cubicBezTo>
                <a:lnTo>
                  <a:pt x="7095052" y="0"/>
                </a:lnTo>
                <a:cubicBezTo>
                  <a:pt x="7094473" y="1134743"/>
                  <a:pt x="7093389" y="2274199"/>
                  <a:pt x="7092810" y="3408942"/>
                </a:cubicBezTo>
                <a:lnTo>
                  <a:pt x="5006391" y="6560112"/>
                </a:lnTo>
                <a:close/>
              </a:path>
            </a:pathLst>
          </a:custGeom>
          <a:blipFill dpi="0" rotWithShape="1">
            <a:blip r:embed="rId3" cstate="screen">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dirty="0"/>
          </a:p>
        </p:txBody>
      </p:sp>
      <p:sp>
        <p:nvSpPr>
          <p:cNvPr id="9" name="TextBox 8">
            <a:extLst>
              <a:ext uri="{FF2B5EF4-FFF2-40B4-BE49-F238E27FC236}">
                <a16:creationId xmlns:a16="http://schemas.microsoft.com/office/drawing/2014/main" id="{42C0A711-88E4-2549-859D-F28F9F1672C5}"/>
              </a:ext>
            </a:extLst>
          </p:cNvPr>
          <p:cNvSpPr txBox="1"/>
          <p:nvPr userDrawn="1"/>
        </p:nvSpPr>
        <p:spPr>
          <a:xfrm>
            <a:off x="-1170000" y="2440557"/>
            <a:ext cx="1052488" cy="1785104"/>
          </a:xfrm>
          <a:prstGeom prst="rect">
            <a:avLst/>
          </a:prstGeom>
          <a:solidFill>
            <a:schemeClr val="bg1"/>
          </a:solidFill>
        </p:spPr>
        <p:txBody>
          <a:bodyPr wrap="square" rtlCol="0">
            <a:spAutoFit/>
          </a:bodyPr>
          <a:lstStyle/>
          <a:p>
            <a:pPr algn="l"/>
            <a:r>
              <a:rPr lang="en-US" sz="1000" dirty="0">
                <a:solidFill>
                  <a:srgbClr val="333D47"/>
                </a:solidFill>
                <a:latin typeface="Arial" panose="020B0604020202020204" pitchFamily="34" charset="0"/>
                <a:cs typeface="Arial" panose="020B0604020202020204" pitchFamily="34" charset="0"/>
              </a:rPr>
              <a:t>The image can be replaced here and master view</a:t>
            </a:r>
          </a:p>
          <a:p>
            <a:pPr algn="l"/>
            <a:endParaRPr lang="en-US" sz="1000" dirty="0">
              <a:solidFill>
                <a:srgbClr val="333D47"/>
              </a:solidFill>
              <a:latin typeface="Arial" panose="020B0604020202020204" pitchFamily="34" charset="0"/>
              <a:cs typeface="Arial" panose="020B0604020202020204" pitchFamily="34" charset="0"/>
            </a:endParaRPr>
          </a:p>
          <a:p>
            <a:pPr algn="l"/>
            <a:r>
              <a:rPr lang="en-GB" sz="1000" dirty="0">
                <a:latin typeface="Helvetica Neue" panose="02000503000000020004" pitchFamily="2" charset="0"/>
              </a:rPr>
              <a:t>Please </a:t>
            </a:r>
            <a:r>
              <a:rPr lang="en-GB" sz="1000" b="1" dirty="0">
                <a:latin typeface="Helvetica Neue" panose="02000503000000020004" pitchFamily="2" charset="0"/>
              </a:rPr>
              <a:t>do not </a:t>
            </a:r>
            <a:r>
              <a:rPr lang="en-GB" sz="1000" dirty="0">
                <a:latin typeface="Helvetica Neue" panose="02000503000000020004" pitchFamily="2" charset="0"/>
              </a:rPr>
              <a:t>use any internal photo competition participants’ images</a:t>
            </a:r>
            <a:endParaRPr lang="en-US" sz="1000" dirty="0">
              <a:solidFill>
                <a:srgbClr val="333D47"/>
              </a:solidFill>
            </a:endParaRPr>
          </a:p>
        </p:txBody>
      </p:sp>
    </p:spTree>
    <p:extLst>
      <p:ext uri="{BB962C8B-B14F-4D97-AF65-F5344CB8AC3E}">
        <p14:creationId xmlns:p14="http://schemas.microsoft.com/office/powerpoint/2010/main" val="269569143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AIA_Instruction_EditImage2">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863307C-C5A4-8242-A54A-D9046BFAB989}"/>
              </a:ext>
            </a:extLst>
          </p:cNvPr>
          <p:cNvSpPr/>
          <p:nvPr userDrawn="1"/>
        </p:nvSpPr>
        <p:spPr>
          <a:xfrm>
            <a:off x="10280073" y="5347855"/>
            <a:ext cx="1787236" cy="15101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2747152B-A5CB-E342-9EAA-8F58C2EA42FB}"/>
              </a:ext>
            </a:extLst>
          </p:cNvPr>
          <p:cNvSpPr>
            <a:spLocks noGrp="1"/>
          </p:cNvSpPr>
          <p:nvPr>
            <p:ph type="sldNum" sz="quarter" idx="10"/>
          </p:nvPr>
        </p:nvSpPr>
        <p:spPr/>
        <p:txBody>
          <a:bodyPr/>
          <a:lstStyle/>
          <a:p>
            <a:fld id="{18A41853-EF22-D446-BDBC-A7CF3FE93503}" type="slidenum">
              <a:rPr lang="en-US" smtClean="0"/>
              <a:pPr/>
              <a:t>‹#›</a:t>
            </a:fld>
            <a:endParaRPr lang="en-US" dirty="0"/>
          </a:p>
        </p:txBody>
      </p:sp>
      <p:sp>
        <p:nvSpPr>
          <p:cNvPr id="4" name="TextBox 3">
            <a:extLst>
              <a:ext uri="{FF2B5EF4-FFF2-40B4-BE49-F238E27FC236}">
                <a16:creationId xmlns:a16="http://schemas.microsoft.com/office/drawing/2014/main" id="{8FBECE48-0E27-9A4B-90D2-57A84139F268}"/>
              </a:ext>
            </a:extLst>
          </p:cNvPr>
          <p:cNvSpPr txBox="1"/>
          <p:nvPr userDrawn="1"/>
        </p:nvSpPr>
        <p:spPr>
          <a:xfrm>
            <a:off x="552905" y="2522880"/>
            <a:ext cx="3360629" cy="2215992"/>
          </a:xfrm>
          <a:prstGeom prst="rect">
            <a:avLst/>
          </a:prstGeom>
          <a:noFill/>
        </p:spPr>
        <p:txBody>
          <a:bodyPr wrap="square" rtlCol="0">
            <a:spAutoFit/>
          </a:bodyPr>
          <a:lstStyle/>
          <a:p>
            <a:pPr algn="l"/>
            <a:r>
              <a:rPr lang="en-US" dirty="0">
                <a:solidFill>
                  <a:srgbClr val="333D47"/>
                </a:solidFill>
                <a:latin typeface="Arial" panose="020B0604020202020204" pitchFamily="34" charset="0"/>
                <a:cs typeface="Arial" panose="020B0604020202020204" pitchFamily="34" charset="0"/>
              </a:rPr>
              <a:t>This shape </a:t>
            </a:r>
            <a:r>
              <a:rPr lang="en-US" baseline="0" dirty="0">
                <a:solidFill>
                  <a:srgbClr val="333D47"/>
                </a:solidFill>
                <a:latin typeface="Arial" panose="020B0604020202020204" pitchFamily="34" charset="0"/>
                <a:cs typeface="Arial" panose="020B0604020202020204" pitchFamily="34" charset="0"/>
              </a:rPr>
              <a:t>is a photo mask. </a:t>
            </a:r>
          </a:p>
          <a:p>
            <a:pPr algn="l"/>
            <a:endParaRPr lang="en-US" baseline="0" dirty="0">
              <a:solidFill>
                <a:srgbClr val="333D47"/>
              </a:solidFill>
              <a:latin typeface="Arial" panose="020B0604020202020204" pitchFamily="34" charset="0"/>
              <a:cs typeface="Arial" panose="020B0604020202020204" pitchFamily="34" charset="0"/>
            </a:endParaRPr>
          </a:p>
          <a:p>
            <a:pPr algn="l"/>
            <a:endParaRPr lang="en-US" baseline="0" dirty="0">
              <a:solidFill>
                <a:srgbClr val="333D47"/>
              </a:solidFill>
              <a:latin typeface="Arial" panose="020B0604020202020204" pitchFamily="34" charset="0"/>
              <a:cs typeface="Arial" panose="020B0604020202020204" pitchFamily="34" charset="0"/>
            </a:endParaRPr>
          </a:p>
          <a:p>
            <a:pPr algn="l"/>
            <a:r>
              <a:rPr lang="en-US" sz="1400" dirty="0">
                <a:solidFill>
                  <a:srgbClr val="333D47"/>
                </a:solidFill>
              </a:rPr>
              <a:t>On the </a:t>
            </a:r>
            <a:r>
              <a:rPr lang="en-US" sz="1400" b="1" dirty="0">
                <a:solidFill>
                  <a:srgbClr val="333D47"/>
                </a:solidFill>
              </a:rPr>
              <a:t>Format Object</a:t>
            </a:r>
            <a:r>
              <a:rPr lang="en-US" sz="1400" dirty="0">
                <a:solidFill>
                  <a:srgbClr val="333D47"/>
                </a:solidFill>
              </a:rPr>
              <a:t> pane, on the </a:t>
            </a:r>
            <a:r>
              <a:rPr lang="en-US" sz="1400" b="1" dirty="0">
                <a:solidFill>
                  <a:srgbClr val="333D47"/>
                </a:solidFill>
              </a:rPr>
              <a:t>Shape Options</a:t>
            </a:r>
            <a:r>
              <a:rPr lang="en-US" sz="1400" dirty="0">
                <a:solidFill>
                  <a:srgbClr val="333D47"/>
                </a:solidFill>
              </a:rPr>
              <a:t> tab, in the </a:t>
            </a:r>
            <a:r>
              <a:rPr lang="en-US" sz="1400" b="1" dirty="0">
                <a:solidFill>
                  <a:srgbClr val="333D47"/>
                </a:solidFill>
              </a:rPr>
              <a:t>Fill &amp; Line</a:t>
            </a:r>
            <a:r>
              <a:rPr lang="en-US" sz="1400" dirty="0">
                <a:solidFill>
                  <a:srgbClr val="333D47"/>
                </a:solidFill>
              </a:rPr>
              <a:t> group: </a:t>
            </a:r>
          </a:p>
          <a:p>
            <a:pPr algn="l"/>
            <a:r>
              <a:rPr lang="en-US" sz="1400" dirty="0">
                <a:solidFill>
                  <a:srgbClr val="333D47"/>
                </a:solidFill>
              </a:rPr>
              <a:t>In the </a:t>
            </a:r>
            <a:r>
              <a:rPr lang="en-US" sz="1400" b="1" dirty="0">
                <a:solidFill>
                  <a:srgbClr val="333D47"/>
                </a:solidFill>
              </a:rPr>
              <a:t>Fill</a:t>
            </a:r>
            <a:r>
              <a:rPr lang="en-US" sz="1400" dirty="0">
                <a:solidFill>
                  <a:srgbClr val="333D47"/>
                </a:solidFill>
              </a:rPr>
              <a:t> section: </a:t>
            </a:r>
            <a:br>
              <a:rPr lang="en-US" sz="1400" dirty="0">
                <a:solidFill>
                  <a:srgbClr val="333D47"/>
                </a:solidFill>
              </a:rPr>
            </a:br>
            <a:r>
              <a:rPr lang="en-US" sz="1400" dirty="0">
                <a:solidFill>
                  <a:srgbClr val="333D47"/>
                </a:solidFill>
              </a:rPr>
              <a:t>Choose </a:t>
            </a:r>
            <a:r>
              <a:rPr lang="en-US" sz="1400" b="1" dirty="0">
                <a:solidFill>
                  <a:srgbClr val="333D47"/>
                </a:solidFill>
              </a:rPr>
              <a:t>Picture or texture fill</a:t>
            </a:r>
            <a:r>
              <a:rPr lang="en-US" sz="1400" dirty="0">
                <a:solidFill>
                  <a:srgbClr val="333D47"/>
                </a:solidFill>
              </a:rPr>
              <a:t>,</a:t>
            </a:r>
            <a:br>
              <a:rPr lang="en-US" sz="1400" dirty="0">
                <a:solidFill>
                  <a:srgbClr val="333D47"/>
                </a:solidFill>
              </a:rPr>
            </a:br>
            <a:r>
              <a:rPr lang="en-US" sz="1400" dirty="0">
                <a:solidFill>
                  <a:srgbClr val="333D47"/>
                </a:solidFill>
              </a:rPr>
              <a:t>Click on the </a:t>
            </a:r>
            <a:r>
              <a:rPr lang="en-US" sz="1400" b="1" dirty="0">
                <a:solidFill>
                  <a:srgbClr val="333D47"/>
                </a:solidFill>
              </a:rPr>
              <a:t>insert...</a:t>
            </a:r>
            <a:r>
              <a:rPr lang="en-US" sz="1400" dirty="0">
                <a:solidFill>
                  <a:srgbClr val="333D47"/>
                </a:solidFill>
              </a:rPr>
              <a:t> button and then choose the picture you prefer</a:t>
            </a:r>
          </a:p>
        </p:txBody>
      </p:sp>
      <p:sp>
        <p:nvSpPr>
          <p:cNvPr id="9" name="Snip Same-side Corner of Rectangle 4">
            <a:extLst>
              <a:ext uri="{FF2B5EF4-FFF2-40B4-BE49-F238E27FC236}">
                <a16:creationId xmlns:a16="http://schemas.microsoft.com/office/drawing/2014/main" id="{07866AF9-5B0C-AE4A-BFBD-4159379CB1DC}"/>
              </a:ext>
            </a:extLst>
          </p:cNvPr>
          <p:cNvSpPr/>
          <p:nvPr userDrawn="1"/>
        </p:nvSpPr>
        <p:spPr>
          <a:xfrm>
            <a:off x="4239273" y="1478780"/>
            <a:ext cx="7960770" cy="5400604"/>
          </a:xfrm>
          <a:custGeom>
            <a:avLst/>
            <a:gdLst>
              <a:gd name="connsiteX0" fmla="*/ 576481 w 3458817"/>
              <a:gd name="connsiteY0" fmla="*/ 0 h 3458817"/>
              <a:gd name="connsiteX1" fmla="*/ 2882336 w 3458817"/>
              <a:gd name="connsiteY1" fmla="*/ 0 h 3458817"/>
              <a:gd name="connsiteX2" fmla="*/ 3458817 w 3458817"/>
              <a:gd name="connsiteY2" fmla="*/ 576481 h 3458817"/>
              <a:gd name="connsiteX3" fmla="*/ 3458817 w 3458817"/>
              <a:gd name="connsiteY3" fmla="*/ 3458817 h 3458817"/>
              <a:gd name="connsiteX4" fmla="*/ 3458817 w 3458817"/>
              <a:gd name="connsiteY4" fmla="*/ 3458817 h 3458817"/>
              <a:gd name="connsiteX5" fmla="*/ 0 w 3458817"/>
              <a:gd name="connsiteY5" fmla="*/ 3458817 h 3458817"/>
              <a:gd name="connsiteX6" fmla="*/ 0 w 3458817"/>
              <a:gd name="connsiteY6" fmla="*/ 3458817 h 3458817"/>
              <a:gd name="connsiteX7" fmla="*/ 0 w 3458817"/>
              <a:gd name="connsiteY7" fmla="*/ 576481 h 3458817"/>
              <a:gd name="connsiteX8" fmla="*/ 576481 w 3458817"/>
              <a:gd name="connsiteY8" fmla="*/ 0 h 3458817"/>
              <a:gd name="connsiteX0" fmla="*/ 1182768 w 4065104"/>
              <a:gd name="connsiteY0" fmla="*/ 218650 h 3677467"/>
              <a:gd name="connsiteX1" fmla="*/ 3488623 w 4065104"/>
              <a:gd name="connsiteY1" fmla="*/ 218650 h 3677467"/>
              <a:gd name="connsiteX2" fmla="*/ 4065104 w 4065104"/>
              <a:gd name="connsiteY2" fmla="*/ 795131 h 3677467"/>
              <a:gd name="connsiteX3" fmla="*/ 4065104 w 4065104"/>
              <a:gd name="connsiteY3" fmla="*/ 3677467 h 3677467"/>
              <a:gd name="connsiteX4" fmla="*/ 4065104 w 4065104"/>
              <a:gd name="connsiteY4" fmla="*/ 3677467 h 3677467"/>
              <a:gd name="connsiteX5" fmla="*/ 606287 w 4065104"/>
              <a:gd name="connsiteY5" fmla="*/ 3677467 h 3677467"/>
              <a:gd name="connsiteX6" fmla="*/ 606287 w 4065104"/>
              <a:gd name="connsiteY6" fmla="*/ 3677467 h 3677467"/>
              <a:gd name="connsiteX7" fmla="*/ 0 w 4065104"/>
              <a:gd name="connsiteY7" fmla="*/ 0 h 3677467"/>
              <a:gd name="connsiteX8" fmla="*/ 1182768 w 4065104"/>
              <a:gd name="connsiteY8" fmla="*/ 218650 h 3677467"/>
              <a:gd name="connsiteX0" fmla="*/ 1182768 w 4065104"/>
              <a:gd name="connsiteY0" fmla="*/ 218650 h 3677467"/>
              <a:gd name="connsiteX1" fmla="*/ 3488623 w 4065104"/>
              <a:gd name="connsiteY1" fmla="*/ 218650 h 3677467"/>
              <a:gd name="connsiteX2" fmla="*/ 4065104 w 4065104"/>
              <a:gd name="connsiteY2" fmla="*/ 795131 h 3677467"/>
              <a:gd name="connsiteX3" fmla="*/ 4065104 w 4065104"/>
              <a:gd name="connsiteY3" fmla="*/ 3677467 h 3677467"/>
              <a:gd name="connsiteX4" fmla="*/ 4065104 w 4065104"/>
              <a:gd name="connsiteY4" fmla="*/ 3677467 h 3677467"/>
              <a:gd name="connsiteX5" fmla="*/ 606287 w 4065104"/>
              <a:gd name="connsiteY5" fmla="*/ 3677467 h 3677467"/>
              <a:gd name="connsiteX6" fmla="*/ 0 w 4065104"/>
              <a:gd name="connsiteY6" fmla="*/ 2753128 h 3677467"/>
              <a:gd name="connsiteX7" fmla="*/ 0 w 4065104"/>
              <a:gd name="connsiteY7" fmla="*/ 0 h 3677467"/>
              <a:gd name="connsiteX8" fmla="*/ 1182768 w 4065104"/>
              <a:gd name="connsiteY8" fmla="*/ 218650 h 3677467"/>
              <a:gd name="connsiteX0" fmla="*/ 1182768 w 4065104"/>
              <a:gd name="connsiteY0" fmla="*/ 218650 h 5347241"/>
              <a:gd name="connsiteX1" fmla="*/ 3488623 w 4065104"/>
              <a:gd name="connsiteY1" fmla="*/ 218650 h 5347241"/>
              <a:gd name="connsiteX2" fmla="*/ 4065104 w 4065104"/>
              <a:gd name="connsiteY2" fmla="*/ 795131 h 5347241"/>
              <a:gd name="connsiteX3" fmla="*/ 4065104 w 4065104"/>
              <a:gd name="connsiteY3" fmla="*/ 3677467 h 5347241"/>
              <a:gd name="connsiteX4" fmla="*/ 4065104 w 4065104"/>
              <a:gd name="connsiteY4" fmla="*/ 3677467 h 5347241"/>
              <a:gd name="connsiteX5" fmla="*/ 2077279 w 4065104"/>
              <a:gd name="connsiteY5" fmla="*/ 5347241 h 5347241"/>
              <a:gd name="connsiteX6" fmla="*/ 0 w 4065104"/>
              <a:gd name="connsiteY6" fmla="*/ 2753128 h 5347241"/>
              <a:gd name="connsiteX7" fmla="*/ 0 w 4065104"/>
              <a:gd name="connsiteY7" fmla="*/ 0 h 5347241"/>
              <a:gd name="connsiteX8" fmla="*/ 1182768 w 4065104"/>
              <a:gd name="connsiteY8" fmla="*/ 218650 h 5347241"/>
              <a:gd name="connsiteX0" fmla="*/ 1182768 w 6748669"/>
              <a:gd name="connsiteY0" fmla="*/ 218650 h 5347241"/>
              <a:gd name="connsiteX1" fmla="*/ 3488623 w 6748669"/>
              <a:gd name="connsiteY1" fmla="*/ 218650 h 5347241"/>
              <a:gd name="connsiteX2" fmla="*/ 4065104 w 6748669"/>
              <a:gd name="connsiteY2" fmla="*/ 795131 h 5347241"/>
              <a:gd name="connsiteX3" fmla="*/ 4065104 w 6748669"/>
              <a:gd name="connsiteY3" fmla="*/ 3677467 h 5347241"/>
              <a:gd name="connsiteX4" fmla="*/ 6748669 w 6748669"/>
              <a:gd name="connsiteY4" fmla="*/ 5307484 h 5347241"/>
              <a:gd name="connsiteX5" fmla="*/ 2077279 w 6748669"/>
              <a:gd name="connsiteY5" fmla="*/ 5347241 h 5347241"/>
              <a:gd name="connsiteX6" fmla="*/ 0 w 6748669"/>
              <a:gd name="connsiteY6" fmla="*/ 2753128 h 5347241"/>
              <a:gd name="connsiteX7" fmla="*/ 0 w 6748669"/>
              <a:gd name="connsiteY7" fmla="*/ 0 h 5347241"/>
              <a:gd name="connsiteX8" fmla="*/ 1182768 w 6748669"/>
              <a:gd name="connsiteY8" fmla="*/ 218650 h 5347241"/>
              <a:gd name="connsiteX0" fmla="*/ 1182768 w 8169965"/>
              <a:gd name="connsiteY0" fmla="*/ 218650 h 5347241"/>
              <a:gd name="connsiteX1" fmla="*/ 3488623 w 8169965"/>
              <a:gd name="connsiteY1" fmla="*/ 218650 h 5347241"/>
              <a:gd name="connsiteX2" fmla="*/ 4065104 w 8169965"/>
              <a:gd name="connsiteY2" fmla="*/ 795131 h 5347241"/>
              <a:gd name="connsiteX3" fmla="*/ 8169965 w 8169965"/>
              <a:gd name="connsiteY3" fmla="*/ 3478684 h 5347241"/>
              <a:gd name="connsiteX4" fmla="*/ 6748669 w 8169965"/>
              <a:gd name="connsiteY4" fmla="*/ 5307484 h 5347241"/>
              <a:gd name="connsiteX5" fmla="*/ 2077279 w 8169965"/>
              <a:gd name="connsiteY5" fmla="*/ 5347241 h 5347241"/>
              <a:gd name="connsiteX6" fmla="*/ 0 w 8169965"/>
              <a:gd name="connsiteY6" fmla="*/ 2753128 h 5347241"/>
              <a:gd name="connsiteX7" fmla="*/ 0 w 8169965"/>
              <a:gd name="connsiteY7" fmla="*/ 0 h 5347241"/>
              <a:gd name="connsiteX8" fmla="*/ 1182768 w 8169965"/>
              <a:gd name="connsiteY8" fmla="*/ 218650 h 5347241"/>
              <a:gd name="connsiteX0" fmla="*/ 1182768 w 8169965"/>
              <a:gd name="connsiteY0" fmla="*/ 218650 h 5347241"/>
              <a:gd name="connsiteX1" fmla="*/ 3488623 w 8169965"/>
              <a:gd name="connsiteY1" fmla="*/ 218650 h 5347241"/>
              <a:gd name="connsiteX2" fmla="*/ 8162542 w 8169965"/>
              <a:gd name="connsiteY2" fmla="*/ 1443314 h 5347241"/>
              <a:gd name="connsiteX3" fmla="*/ 8169965 w 8169965"/>
              <a:gd name="connsiteY3" fmla="*/ 3478684 h 5347241"/>
              <a:gd name="connsiteX4" fmla="*/ 6748669 w 8169965"/>
              <a:gd name="connsiteY4" fmla="*/ 5307484 h 5347241"/>
              <a:gd name="connsiteX5" fmla="*/ 2077279 w 8169965"/>
              <a:gd name="connsiteY5" fmla="*/ 5347241 h 5347241"/>
              <a:gd name="connsiteX6" fmla="*/ 0 w 8169965"/>
              <a:gd name="connsiteY6" fmla="*/ 2753128 h 5347241"/>
              <a:gd name="connsiteX7" fmla="*/ 0 w 8169965"/>
              <a:gd name="connsiteY7" fmla="*/ 0 h 5347241"/>
              <a:gd name="connsiteX8" fmla="*/ 1182768 w 8169965"/>
              <a:gd name="connsiteY8" fmla="*/ 218650 h 5347241"/>
              <a:gd name="connsiteX0" fmla="*/ 1182768 w 8169965"/>
              <a:gd name="connsiteY0" fmla="*/ 218650 h 5347241"/>
              <a:gd name="connsiteX1" fmla="*/ 3488623 w 8169965"/>
              <a:gd name="connsiteY1" fmla="*/ 218650 h 5347241"/>
              <a:gd name="connsiteX2" fmla="*/ 8162542 w 8169965"/>
              <a:gd name="connsiteY2" fmla="*/ 1443314 h 5347241"/>
              <a:gd name="connsiteX3" fmla="*/ 8169965 w 8169965"/>
              <a:gd name="connsiteY3" fmla="*/ 3478684 h 5347241"/>
              <a:gd name="connsiteX4" fmla="*/ 6899140 w 8169965"/>
              <a:gd name="connsiteY4" fmla="*/ 5319059 h 5347241"/>
              <a:gd name="connsiteX5" fmla="*/ 2077279 w 8169965"/>
              <a:gd name="connsiteY5" fmla="*/ 5347241 h 5347241"/>
              <a:gd name="connsiteX6" fmla="*/ 0 w 8169965"/>
              <a:gd name="connsiteY6" fmla="*/ 2753128 h 5347241"/>
              <a:gd name="connsiteX7" fmla="*/ 0 w 8169965"/>
              <a:gd name="connsiteY7" fmla="*/ 0 h 5347241"/>
              <a:gd name="connsiteX8" fmla="*/ 1182768 w 8169965"/>
              <a:gd name="connsiteY8" fmla="*/ 218650 h 5347241"/>
              <a:gd name="connsiteX0" fmla="*/ 1182768 w 8169965"/>
              <a:gd name="connsiteY0" fmla="*/ 218650 h 5358816"/>
              <a:gd name="connsiteX1" fmla="*/ 3488623 w 8169965"/>
              <a:gd name="connsiteY1" fmla="*/ 218650 h 5358816"/>
              <a:gd name="connsiteX2" fmla="*/ 8162542 w 8169965"/>
              <a:gd name="connsiteY2" fmla="*/ 1443314 h 5358816"/>
              <a:gd name="connsiteX3" fmla="*/ 8169965 w 8169965"/>
              <a:gd name="connsiteY3" fmla="*/ 3478684 h 5358816"/>
              <a:gd name="connsiteX4" fmla="*/ 6899140 w 8169965"/>
              <a:gd name="connsiteY4" fmla="*/ 5319059 h 5358816"/>
              <a:gd name="connsiteX5" fmla="*/ 2100428 w 8169965"/>
              <a:gd name="connsiteY5" fmla="*/ 5358816 h 5358816"/>
              <a:gd name="connsiteX6" fmla="*/ 0 w 8169965"/>
              <a:gd name="connsiteY6" fmla="*/ 2753128 h 5358816"/>
              <a:gd name="connsiteX7" fmla="*/ 0 w 8169965"/>
              <a:gd name="connsiteY7" fmla="*/ 0 h 5358816"/>
              <a:gd name="connsiteX8" fmla="*/ 1182768 w 8169965"/>
              <a:gd name="connsiteY8" fmla="*/ 218650 h 5358816"/>
              <a:gd name="connsiteX0" fmla="*/ 1182768 w 8169965"/>
              <a:gd name="connsiteY0" fmla="*/ 218650 h 5358816"/>
              <a:gd name="connsiteX1" fmla="*/ 3488623 w 8169965"/>
              <a:gd name="connsiteY1" fmla="*/ 218650 h 5358816"/>
              <a:gd name="connsiteX2" fmla="*/ 8162542 w 8169965"/>
              <a:gd name="connsiteY2" fmla="*/ 1443314 h 5358816"/>
              <a:gd name="connsiteX3" fmla="*/ 8169965 w 8169965"/>
              <a:gd name="connsiteY3" fmla="*/ 3478684 h 5358816"/>
              <a:gd name="connsiteX4" fmla="*/ 6875990 w 8169965"/>
              <a:gd name="connsiteY4" fmla="*/ 5342208 h 5358816"/>
              <a:gd name="connsiteX5" fmla="*/ 2100428 w 8169965"/>
              <a:gd name="connsiteY5" fmla="*/ 5358816 h 5358816"/>
              <a:gd name="connsiteX6" fmla="*/ 0 w 8169965"/>
              <a:gd name="connsiteY6" fmla="*/ 2753128 h 5358816"/>
              <a:gd name="connsiteX7" fmla="*/ 0 w 8169965"/>
              <a:gd name="connsiteY7" fmla="*/ 0 h 5358816"/>
              <a:gd name="connsiteX8" fmla="*/ 1182768 w 8169965"/>
              <a:gd name="connsiteY8" fmla="*/ 218650 h 5358816"/>
              <a:gd name="connsiteX0" fmla="*/ 303092 w 8169965"/>
              <a:gd name="connsiteY0" fmla="*/ 0 h 5869371"/>
              <a:gd name="connsiteX1" fmla="*/ 3488623 w 8169965"/>
              <a:gd name="connsiteY1" fmla="*/ 729205 h 5869371"/>
              <a:gd name="connsiteX2" fmla="*/ 8162542 w 8169965"/>
              <a:gd name="connsiteY2" fmla="*/ 1953869 h 5869371"/>
              <a:gd name="connsiteX3" fmla="*/ 8169965 w 8169965"/>
              <a:gd name="connsiteY3" fmla="*/ 3989239 h 5869371"/>
              <a:gd name="connsiteX4" fmla="*/ 6875990 w 8169965"/>
              <a:gd name="connsiteY4" fmla="*/ 5852763 h 5869371"/>
              <a:gd name="connsiteX5" fmla="*/ 2100428 w 8169965"/>
              <a:gd name="connsiteY5" fmla="*/ 5869371 h 5869371"/>
              <a:gd name="connsiteX6" fmla="*/ 0 w 8169965"/>
              <a:gd name="connsiteY6" fmla="*/ 3263683 h 5869371"/>
              <a:gd name="connsiteX7" fmla="*/ 0 w 8169965"/>
              <a:gd name="connsiteY7" fmla="*/ 510555 h 5869371"/>
              <a:gd name="connsiteX8" fmla="*/ 303092 w 8169965"/>
              <a:gd name="connsiteY8" fmla="*/ 0 h 5869371"/>
              <a:gd name="connsiteX0" fmla="*/ 303092 w 8169965"/>
              <a:gd name="connsiteY0" fmla="*/ 0 h 5869371"/>
              <a:gd name="connsiteX1" fmla="*/ 3731692 w 8169965"/>
              <a:gd name="connsiteY1" fmla="*/ 821802 h 5869371"/>
              <a:gd name="connsiteX2" fmla="*/ 8162542 w 8169965"/>
              <a:gd name="connsiteY2" fmla="*/ 1953869 h 5869371"/>
              <a:gd name="connsiteX3" fmla="*/ 8169965 w 8169965"/>
              <a:gd name="connsiteY3" fmla="*/ 3989239 h 5869371"/>
              <a:gd name="connsiteX4" fmla="*/ 6875990 w 8169965"/>
              <a:gd name="connsiteY4" fmla="*/ 5852763 h 5869371"/>
              <a:gd name="connsiteX5" fmla="*/ 2100428 w 8169965"/>
              <a:gd name="connsiteY5" fmla="*/ 5869371 h 5869371"/>
              <a:gd name="connsiteX6" fmla="*/ 0 w 8169965"/>
              <a:gd name="connsiteY6" fmla="*/ 3263683 h 5869371"/>
              <a:gd name="connsiteX7" fmla="*/ 0 w 8169965"/>
              <a:gd name="connsiteY7" fmla="*/ 510555 h 5869371"/>
              <a:gd name="connsiteX8" fmla="*/ 303092 w 8169965"/>
              <a:gd name="connsiteY8" fmla="*/ 0 h 5869371"/>
              <a:gd name="connsiteX0" fmla="*/ 303092 w 8169965"/>
              <a:gd name="connsiteY0" fmla="*/ 0 h 5869371"/>
              <a:gd name="connsiteX1" fmla="*/ 8162542 w 8169965"/>
              <a:gd name="connsiteY1" fmla="*/ 1953869 h 5869371"/>
              <a:gd name="connsiteX2" fmla="*/ 8169965 w 8169965"/>
              <a:gd name="connsiteY2" fmla="*/ 3989239 h 5869371"/>
              <a:gd name="connsiteX3" fmla="*/ 6875990 w 8169965"/>
              <a:gd name="connsiteY3" fmla="*/ 5852763 h 5869371"/>
              <a:gd name="connsiteX4" fmla="*/ 2100428 w 8169965"/>
              <a:gd name="connsiteY4" fmla="*/ 5869371 h 5869371"/>
              <a:gd name="connsiteX5" fmla="*/ 0 w 8169965"/>
              <a:gd name="connsiteY5" fmla="*/ 3263683 h 5869371"/>
              <a:gd name="connsiteX6" fmla="*/ 0 w 8169965"/>
              <a:gd name="connsiteY6" fmla="*/ 510555 h 5869371"/>
              <a:gd name="connsiteX7" fmla="*/ 303092 w 8169965"/>
              <a:gd name="connsiteY7" fmla="*/ 0 h 5869371"/>
              <a:gd name="connsiteX0" fmla="*/ 326241 w 8193114"/>
              <a:gd name="connsiteY0" fmla="*/ 0 h 5869371"/>
              <a:gd name="connsiteX1" fmla="*/ 8185691 w 8193114"/>
              <a:gd name="connsiteY1" fmla="*/ 1953869 h 5869371"/>
              <a:gd name="connsiteX2" fmla="*/ 8193114 w 8193114"/>
              <a:gd name="connsiteY2" fmla="*/ 3989239 h 5869371"/>
              <a:gd name="connsiteX3" fmla="*/ 6899139 w 8193114"/>
              <a:gd name="connsiteY3" fmla="*/ 5852763 h 5869371"/>
              <a:gd name="connsiteX4" fmla="*/ 2123577 w 8193114"/>
              <a:gd name="connsiteY4" fmla="*/ 5869371 h 5869371"/>
              <a:gd name="connsiteX5" fmla="*/ 23149 w 8193114"/>
              <a:gd name="connsiteY5" fmla="*/ 3263683 h 5869371"/>
              <a:gd name="connsiteX6" fmla="*/ 0 w 8193114"/>
              <a:gd name="connsiteY6" fmla="*/ 105441 h 5869371"/>
              <a:gd name="connsiteX7" fmla="*/ 326241 w 8193114"/>
              <a:gd name="connsiteY7" fmla="*/ 0 h 5869371"/>
              <a:gd name="connsiteX0" fmla="*/ 326241 w 8193114"/>
              <a:gd name="connsiteY0" fmla="*/ 0 h 5869371"/>
              <a:gd name="connsiteX1" fmla="*/ 8185691 w 8193114"/>
              <a:gd name="connsiteY1" fmla="*/ 1953869 h 5869371"/>
              <a:gd name="connsiteX2" fmla="*/ 8193114 w 8193114"/>
              <a:gd name="connsiteY2" fmla="*/ 3989239 h 5869371"/>
              <a:gd name="connsiteX3" fmla="*/ 6899139 w 8193114"/>
              <a:gd name="connsiteY3" fmla="*/ 5852763 h 5869371"/>
              <a:gd name="connsiteX4" fmla="*/ 2123577 w 8193114"/>
              <a:gd name="connsiteY4" fmla="*/ 5869371 h 5869371"/>
              <a:gd name="connsiteX5" fmla="*/ 383668 w 8193114"/>
              <a:gd name="connsiteY5" fmla="*/ 3712235 h 5869371"/>
              <a:gd name="connsiteX6" fmla="*/ 23149 w 8193114"/>
              <a:gd name="connsiteY6" fmla="*/ 3263683 h 5869371"/>
              <a:gd name="connsiteX7" fmla="*/ 0 w 8193114"/>
              <a:gd name="connsiteY7" fmla="*/ 105441 h 5869371"/>
              <a:gd name="connsiteX8" fmla="*/ 326241 w 8193114"/>
              <a:gd name="connsiteY8" fmla="*/ 0 h 5869371"/>
              <a:gd name="connsiteX0" fmla="*/ 326241 w 8193114"/>
              <a:gd name="connsiteY0" fmla="*/ 0 h 5869371"/>
              <a:gd name="connsiteX1" fmla="*/ 8185691 w 8193114"/>
              <a:gd name="connsiteY1" fmla="*/ 1953869 h 5869371"/>
              <a:gd name="connsiteX2" fmla="*/ 8193114 w 8193114"/>
              <a:gd name="connsiteY2" fmla="*/ 3989239 h 5869371"/>
              <a:gd name="connsiteX3" fmla="*/ 6899139 w 8193114"/>
              <a:gd name="connsiteY3" fmla="*/ 5852763 h 5869371"/>
              <a:gd name="connsiteX4" fmla="*/ 2123577 w 8193114"/>
              <a:gd name="connsiteY4" fmla="*/ 5869371 h 5869371"/>
              <a:gd name="connsiteX5" fmla="*/ 258978 w 8193114"/>
              <a:gd name="connsiteY5" fmla="*/ 3706297 h 5869371"/>
              <a:gd name="connsiteX6" fmla="*/ 23149 w 8193114"/>
              <a:gd name="connsiteY6" fmla="*/ 3263683 h 5869371"/>
              <a:gd name="connsiteX7" fmla="*/ 0 w 8193114"/>
              <a:gd name="connsiteY7" fmla="*/ 105441 h 5869371"/>
              <a:gd name="connsiteX8" fmla="*/ 326241 w 8193114"/>
              <a:gd name="connsiteY8" fmla="*/ 0 h 5869371"/>
              <a:gd name="connsiteX0" fmla="*/ 326241 w 8193114"/>
              <a:gd name="connsiteY0" fmla="*/ 0 h 5869371"/>
              <a:gd name="connsiteX1" fmla="*/ 8185691 w 8193114"/>
              <a:gd name="connsiteY1" fmla="*/ 1953869 h 5869371"/>
              <a:gd name="connsiteX2" fmla="*/ 8193114 w 8193114"/>
              <a:gd name="connsiteY2" fmla="*/ 3989239 h 5869371"/>
              <a:gd name="connsiteX3" fmla="*/ 6899139 w 8193114"/>
              <a:gd name="connsiteY3" fmla="*/ 5852763 h 5869371"/>
              <a:gd name="connsiteX4" fmla="*/ 2123577 w 8193114"/>
              <a:gd name="connsiteY4" fmla="*/ 5869371 h 5869371"/>
              <a:gd name="connsiteX5" fmla="*/ 258978 w 8193114"/>
              <a:gd name="connsiteY5" fmla="*/ 3706297 h 5869371"/>
              <a:gd name="connsiteX6" fmla="*/ 23149 w 8193114"/>
              <a:gd name="connsiteY6" fmla="*/ 3263683 h 5869371"/>
              <a:gd name="connsiteX7" fmla="*/ 0 w 8193114"/>
              <a:gd name="connsiteY7" fmla="*/ 105441 h 5869371"/>
              <a:gd name="connsiteX8" fmla="*/ 326241 w 8193114"/>
              <a:gd name="connsiteY8" fmla="*/ 0 h 5869371"/>
              <a:gd name="connsiteX0" fmla="*/ 326241 w 8193114"/>
              <a:gd name="connsiteY0" fmla="*/ 0 h 5869371"/>
              <a:gd name="connsiteX1" fmla="*/ 8185691 w 8193114"/>
              <a:gd name="connsiteY1" fmla="*/ 1953869 h 5869371"/>
              <a:gd name="connsiteX2" fmla="*/ 8193114 w 8193114"/>
              <a:gd name="connsiteY2" fmla="*/ 3989239 h 5869371"/>
              <a:gd name="connsiteX3" fmla="*/ 6899139 w 8193114"/>
              <a:gd name="connsiteY3" fmla="*/ 5852763 h 5869371"/>
              <a:gd name="connsiteX4" fmla="*/ 2123577 w 8193114"/>
              <a:gd name="connsiteY4" fmla="*/ 5869371 h 5869371"/>
              <a:gd name="connsiteX5" fmla="*/ 258978 w 8193114"/>
              <a:gd name="connsiteY5" fmla="*/ 3706297 h 5869371"/>
              <a:gd name="connsiteX6" fmla="*/ 23149 w 8193114"/>
              <a:gd name="connsiteY6" fmla="*/ 3263683 h 5869371"/>
              <a:gd name="connsiteX7" fmla="*/ 0 w 8193114"/>
              <a:gd name="connsiteY7" fmla="*/ 105441 h 5869371"/>
              <a:gd name="connsiteX8" fmla="*/ 326241 w 8193114"/>
              <a:gd name="connsiteY8" fmla="*/ 0 h 5869371"/>
              <a:gd name="connsiteX0" fmla="*/ 326241 w 8193114"/>
              <a:gd name="connsiteY0" fmla="*/ 0 h 5869371"/>
              <a:gd name="connsiteX1" fmla="*/ 8185691 w 8193114"/>
              <a:gd name="connsiteY1" fmla="*/ 1953869 h 5869371"/>
              <a:gd name="connsiteX2" fmla="*/ 8193114 w 8193114"/>
              <a:gd name="connsiteY2" fmla="*/ 3989239 h 5869371"/>
              <a:gd name="connsiteX3" fmla="*/ 6899139 w 8193114"/>
              <a:gd name="connsiteY3" fmla="*/ 5852763 h 5869371"/>
              <a:gd name="connsiteX4" fmla="*/ 2123577 w 8193114"/>
              <a:gd name="connsiteY4" fmla="*/ 5869371 h 5869371"/>
              <a:gd name="connsiteX5" fmla="*/ 258978 w 8193114"/>
              <a:gd name="connsiteY5" fmla="*/ 3706297 h 5869371"/>
              <a:gd name="connsiteX6" fmla="*/ 23149 w 8193114"/>
              <a:gd name="connsiteY6" fmla="*/ 3263683 h 5869371"/>
              <a:gd name="connsiteX7" fmla="*/ 0 w 8193114"/>
              <a:gd name="connsiteY7" fmla="*/ 105441 h 5869371"/>
              <a:gd name="connsiteX8" fmla="*/ 326241 w 8193114"/>
              <a:gd name="connsiteY8" fmla="*/ 0 h 5869371"/>
              <a:gd name="connsiteX0" fmla="*/ 326241 w 8193114"/>
              <a:gd name="connsiteY0" fmla="*/ 0 h 5869371"/>
              <a:gd name="connsiteX1" fmla="*/ 8185691 w 8193114"/>
              <a:gd name="connsiteY1" fmla="*/ 1953869 h 5869371"/>
              <a:gd name="connsiteX2" fmla="*/ 8193114 w 8193114"/>
              <a:gd name="connsiteY2" fmla="*/ 3989239 h 5869371"/>
              <a:gd name="connsiteX3" fmla="*/ 6899139 w 8193114"/>
              <a:gd name="connsiteY3" fmla="*/ 5852763 h 5869371"/>
              <a:gd name="connsiteX4" fmla="*/ 2123577 w 8193114"/>
              <a:gd name="connsiteY4" fmla="*/ 5869371 h 5869371"/>
              <a:gd name="connsiteX5" fmla="*/ 258978 w 8193114"/>
              <a:gd name="connsiteY5" fmla="*/ 3706297 h 5869371"/>
              <a:gd name="connsiteX6" fmla="*/ 18600 w 8193114"/>
              <a:gd name="connsiteY6" fmla="*/ 3245486 h 5869371"/>
              <a:gd name="connsiteX7" fmla="*/ 0 w 8193114"/>
              <a:gd name="connsiteY7" fmla="*/ 105441 h 5869371"/>
              <a:gd name="connsiteX8" fmla="*/ 326241 w 8193114"/>
              <a:gd name="connsiteY8" fmla="*/ 0 h 5869371"/>
              <a:gd name="connsiteX0" fmla="*/ 326241 w 8193114"/>
              <a:gd name="connsiteY0" fmla="*/ 0 h 5869371"/>
              <a:gd name="connsiteX1" fmla="*/ 8185691 w 8193114"/>
              <a:gd name="connsiteY1" fmla="*/ 1953869 h 5869371"/>
              <a:gd name="connsiteX2" fmla="*/ 8193114 w 8193114"/>
              <a:gd name="connsiteY2" fmla="*/ 3989239 h 5869371"/>
              <a:gd name="connsiteX3" fmla="*/ 6899139 w 8193114"/>
              <a:gd name="connsiteY3" fmla="*/ 5852763 h 5869371"/>
              <a:gd name="connsiteX4" fmla="*/ 2123577 w 8193114"/>
              <a:gd name="connsiteY4" fmla="*/ 5869371 h 5869371"/>
              <a:gd name="connsiteX5" fmla="*/ 309020 w 8193114"/>
              <a:gd name="connsiteY5" fmla="*/ 3774536 h 5869371"/>
              <a:gd name="connsiteX6" fmla="*/ 18600 w 8193114"/>
              <a:gd name="connsiteY6" fmla="*/ 3245486 h 5869371"/>
              <a:gd name="connsiteX7" fmla="*/ 0 w 8193114"/>
              <a:gd name="connsiteY7" fmla="*/ 105441 h 5869371"/>
              <a:gd name="connsiteX8" fmla="*/ 326241 w 8193114"/>
              <a:gd name="connsiteY8" fmla="*/ 0 h 5869371"/>
              <a:gd name="connsiteX0" fmla="*/ 326241 w 8193114"/>
              <a:gd name="connsiteY0" fmla="*/ 0 h 5852763"/>
              <a:gd name="connsiteX1" fmla="*/ 8185691 w 8193114"/>
              <a:gd name="connsiteY1" fmla="*/ 1953869 h 5852763"/>
              <a:gd name="connsiteX2" fmla="*/ 8193114 w 8193114"/>
              <a:gd name="connsiteY2" fmla="*/ 3989239 h 5852763"/>
              <a:gd name="connsiteX3" fmla="*/ 6899139 w 8193114"/>
              <a:gd name="connsiteY3" fmla="*/ 5852763 h 5852763"/>
              <a:gd name="connsiteX4" fmla="*/ 2123577 w 8193114"/>
              <a:gd name="connsiteY4" fmla="*/ 5839554 h 5852763"/>
              <a:gd name="connsiteX5" fmla="*/ 309020 w 8193114"/>
              <a:gd name="connsiteY5" fmla="*/ 3774536 h 5852763"/>
              <a:gd name="connsiteX6" fmla="*/ 18600 w 8193114"/>
              <a:gd name="connsiteY6" fmla="*/ 3245486 h 5852763"/>
              <a:gd name="connsiteX7" fmla="*/ 0 w 8193114"/>
              <a:gd name="connsiteY7" fmla="*/ 105441 h 5852763"/>
              <a:gd name="connsiteX8" fmla="*/ 326241 w 8193114"/>
              <a:gd name="connsiteY8" fmla="*/ 0 h 5852763"/>
              <a:gd name="connsiteX0" fmla="*/ 286485 w 8193114"/>
              <a:gd name="connsiteY0" fmla="*/ 0 h 5872641"/>
              <a:gd name="connsiteX1" fmla="*/ 8185691 w 8193114"/>
              <a:gd name="connsiteY1" fmla="*/ 1973747 h 5872641"/>
              <a:gd name="connsiteX2" fmla="*/ 8193114 w 8193114"/>
              <a:gd name="connsiteY2" fmla="*/ 4009117 h 5872641"/>
              <a:gd name="connsiteX3" fmla="*/ 6899139 w 8193114"/>
              <a:gd name="connsiteY3" fmla="*/ 5872641 h 5872641"/>
              <a:gd name="connsiteX4" fmla="*/ 2123577 w 8193114"/>
              <a:gd name="connsiteY4" fmla="*/ 5859432 h 5872641"/>
              <a:gd name="connsiteX5" fmla="*/ 309020 w 8193114"/>
              <a:gd name="connsiteY5" fmla="*/ 3794414 h 5872641"/>
              <a:gd name="connsiteX6" fmla="*/ 18600 w 8193114"/>
              <a:gd name="connsiteY6" fmla="*/ 3265364 h 5872641"/>
              <a:gd name="connsiteX7" fmla="*/ 0 w 8193114"/>
              <a:gd name="connsiteY7" fmla="*/ 125319 h 5872641"/>
              <a:gd name="connsiteX8" fmla="*/ 286485 w 8193114"/>
              <a:gd name="connsiteY8" fmla="*/ 0 h 5872641"/>
              <a:gd name="connsiteX0" fmla="*/ 286485 w 8193114"/>
              <a:gd name="connsiteY0" fmla="*/ 0 h 5872641"/>
              <a:gd name="connsiteX1" fmla="*/ 8185691 w 8193114"/>
              <a:gd name="connsiteY1" fmla="*/ 1963808 h 5872641"/>
              <a:gd name="connsiteX2" fmla="*/ 8193114 w 8193114"/>
              <a:gd name="connsiteY2" fmla="*/ 4009117 h 5872641"/>
              <a:gd name="connsiteX3" fmla="*/ 6899139 w 8193114"/>
              <a:gd name="connsiteY3" fmla="*/ 5872641 h 5872641"/>
              <a:gd name="connsiteX4" fmla="*/ 2123577 w 8193114"/>
              <a:gd name="connsiteY4" fmla="*/ 5859432 h 5872641"/>
              <a:gd name="connsiteX5" fmla="*/ 309020 w 8193114"/>
              <a:gd name="connsiteY5" fmla="*/ 3794414 h 5872641"/>
              <a:gd name="connsiteX6" fmla="*/ 18600 w 8193114"/>
              <a:gd name="connsiteY6" fmla="*/ 3265364 h 5872641"/>
              <a:gd name="connsiteX7" fmla="*/ 0 w 8193114"/>
              <a:gd name="connsiteY7" fmla="*/ 125319 h 5872641"/>
              <a:gd name="connsiteX8" fmla="*/ 286485 w 8193114"/>
              <a:gd name="connsiteY8" fmla="*/ 0 h 5872641"/>
              <a:gd name="connsiteX0" fmla="*/ 276546 w 8193114"/>
              <a:gd name="connsiteY0" fmla="*/ 0 h 5882580"/>
              <a:gd name="connsiteX1" fmla="*/ 8185691 w 8193114"/>
              <a:gd name="connsiteY1" fmla="*/ 1973747 h 5882580"/>
              <a:gd name="connsiteX2" fmla="*/ 8193114 w 8193114"/>
              <a:gd name="connsiteY2" fmla="*/ 4019056 h 5882580"/>
              <a:gd name="connsiteX3" fmla="*/ 6899139 w 8193114"/>
              <a:gd name="connsiteY3" fmla="*/ 5882580 h 5882580"/>
              <a:gd name="connsiteX4" fmla="*/ 2123577 w 8193114"/>
              <a:gd name="connsiteY4" fmla="*/ 5869371 h 5882580"/>
              <a:gd name="connsiteX5" fmla="*/ 309020 w 8193114"/>
              <a:gd name="connsiteY5" fmla="*/ 3804353 h 5882580"/>
              <a:gd name="connsiteX6" fmla="*/ 18600 w 8193114"/>
              <a:gd name="connsiteY6" fmla="*/ 3275303 h 5882580"/>
              <a:gd name="connsiteX7" fmla="*/ 0 w 8193114"/>
              <a:gd name="connsiteY7" fmla="*/ 135258 h 5882580"/>
              <a:gd name="connsiteX8" fmla="*/ 276546 w 8193114"/>
              <a:gd name="connsiteY8" fmla="*/ 0 h 5882580"/>
              <a:gd name="connsiteX0" fmla="*/ 276546 w 8193114"/>
              <a:gd name="connsiteY0" fmla="*/ 8851 h 5891431"/>
              <a:gd name="connsiteX1" fmla="*/ 8185691 w 8193114"/>
              <a:gd name="connsiteY1" fmla="*/ 1982598 h 5891431"/>
              <a:gd name="connsiteX2" fmla="*/ 8193114 w 8193114"/>
              <a:gd name="connsiteY2" fmla="*/ 4027907 h 5891431"/>
              <a:gd name="connsiteX3" fmla="*/ 6899139 w 8193114"/>
              <a:gd name="connsiteY3" fmla="*/ 5891431 h 5891431"/>
              <a:gd name="connsiteX4" fmla="*/ 2123577 w 8193114"/>
              <a:gd name="connsiteY4" fmla="*/ 5878222 h 5891431"/>
              <a:gd name="connsiteX5" fmla="*/ 309020 w 8193114"/>
              <a:gd name="connsiteY5" fmla="*/ 3813204 h 5891431"/>
              <a:gd name="connsiteX6" fmla="*/ 18600 w 8193114"/>
              <a:gd name="connsiteY6" fmla="*/ 3284154 h 5891431"/>
              <a:gd name="connsiteX7" fmla="*/ 0 w 8193114"/>
              <a:gd name="connsiteY7" fmla="*/ 144109 h 5891431"/>
              <a:gd name="connsiteX8" fmla="*/ 276546 w 8193114"/>
              <a:gd name="connsiteY8" fmla="*/ 8851 h 5891431"/>
              <a:gd name="connsiteX0" fmla="*/ 276546 w 8193114"/>
              <a:gd name="connsiteY0" fmla="*/ 18576 h 5901156"/>
              <a:gd name="connsiteX1" fmla="*/ 8185691 w 8193114"/>
              <a:gd name="connsiteY1" fmla="*/ 1992323 h 5901156"/>
              <a:gd name="connsiteX2" fmla="*/ 8193114 w 8193114"/>
              <a:gd name="connsiteY2" fmla="*/ 4037632 h 5901156"/>
              <a:gd name="connsiteX3" fmla="*/ 6899139 w 8193114"/>
              <a:gd name="connsiteY3" fmla="*/ 5901156 h 5901156"/>
              <a:gd name="connsiteX4" fmla="*/ 2123577 w 8193114"/>
              <a:gd name="connsiteY4" fmla="*/ 5887947 h 5901156"/>
              <a:gd name="connsiteX5" fmla="*/ 309020 w 8193114"/>
              <a:gd name="connsiteY5" fmla="*/ 3822929 h 5901156"/>
              <a:gd name="connsiteX6" fmla="*/ 18600 w 8193114"/>
              <a:gd name="connsiteY6" fmla="*/ 3293879 h 5901156"/>
              <a:gd name="connsiteX7" fmla="*/ 0 w 8193114"/>
              <a:gd name="connsiteY7" fmla="*/ 153834 h 5901156"/>
              <a:gd name="connsiteX8" fmla="*/ 276546 w 8193114"/>
              <a:gd name="connsiteY8" fmla="*/ 18576 h 5901156"/>
              <a:gd name="connsiteX0" fmla="*/ 276546 w 8193114"/>
              <a:gd name="connsiteY0" fmla="*/ 17428 h 5900008"/>
              <a:gd name="connsiteX1" fmla="*/ 8185691 w 8193114"/>
              <a:gd name="connsiteY1" fmla="*/ 1991175 h 5900008"/>
              <a:gd name="connsiteX2" fmla="*/ 8193114 w 8193114"/>
              <a:gd name="connsiteY2" fmla="*/ 4036484 h 5900008"/>
              <a:gd name="connsiteX3" fmla="*/ 6899139 w 8193114"/>
              <a:gd name="connsiteY3" fmla="*/ 5900008 h 5900008"/>
              <a:gd name="connsiteX4" fmla="*/ 2123577 w 8193114"/>
              <a:gd name="connsiteY4" fmla="*/ 5886799 h 5900008"/>
              <a:gd name="connsiteX5" fmla="*/ 309020 w 8193114"/>
              <a:gd name="connsiteY5" fmla="*/ 3821781 h 5900008"/>
              <a:gd name="connsiteX6" fmla="*/ 18600 w 8193114"/>
              <a:gd name="connsiteY6" fmla="*/ 3292731 h 5900008"/>
              <a:gd name="connsiteX7" fmla="*/ 0 w 8193114"/>
              <a:gd name="connsiteY7" fmla="*/ 152686 h 5900008"/>
              <a:gd name="connsiteX8" fmla="*/ 276546 w 8193114"/>
              <a:gd name="connsiteY8" fmla="*/ 17428 h 5900008"/>
              <a:gd name="connsiteX0" fmla="*/ 276546 w 8193114"/>
              <a:gd name="connsiteY0" fmla="*/ 33372 h 5915952"/>
              <a:gd name="connsiteX1" fmla="*/ 8185691 w 8193114"/>
              <a:gd name="connsiteY1" fmla="*/ 2007119 h 5915952"/>
              <a:gd name="connsiteX2" fmla="*/ 8193114 w 8193114"/>
              <a:gd name="connsiteY2" fmla="*/ 4052428 h 5915952"/>
              <a:gd name="connsiteX3" fmla="*/ 6899139 w 8193114"/>
              <a:gd name="connsiteY3" fmla="*/ 5915952 h 5915952"/>
              <a:gd name="connsiteX4" fmla="*/ 2123577 w 8193114"/>
              <a:gd name="connsiteY4" fmla="*/ 5902743 h 5915952"/>
              <a:gd name="connsiteX5" fmla="*/ 309020 w 8193114"/>
              <a:gd name="connsiteY5" fmla="*/ 3837725 h 5915952"/>
              <a:gd name="connsiteX6" fmla="*/ 18600 w 8193114"/>
              <a:gd name="connsiteY6" fmla="*/ 3308675 h 5915952"/>
              <a:gd name="connsiteX7" fmla="*/ 0 w 8193114"/>
              <a:gd name="connsiteY7" fmla="*/ 168630 h 5915952"/>
              <a:gd name="connsiteX8" fmla="*/ 276546 w 8193114"/>
              <a:gd name="connsiteY8" fmla="*/ 33372 h 5915952"/>
              <a:gd name="connsiteX0" fmla="*/ 276546 w 8193114"/>
              <a:gd name="connsiteY0" fmla="*/ 14294 h 5896874"/>
              <a:gd name="connsiteX1" fmla="*/ 8185691 w 8193114"/>
              <a:gd name="connsiteY1" fmla="*/ 1988041 h 5896874"/>
              <a:gd name="connsiteX2" fmla="*/ 8193114 w 8193114"/>
              <a:gd name="connsiteY2" fmla="*/ 4033350 h 5896874"/>
              <a:gd name="connsiteX3" fmla="*/ 6899139 w 8193114"/>
              <a:gd name="connsiteY3" fmla="*/ 5896874 h 5896874"/>
              <a:gd name="connsiteX4" fmla="*/ 2123577 w 8193114"/>
              <a:gd name="connsiteY4" fmla="*/ 5883665 h 5896874"/>
              <a:gd name="connsiteX5" fmla="*/ 309020 w 8193114"/>
              <a:gd name="connsiteY5" fmla="*/ 3818647 h 5896874"/>
              <a:gd name="connsiteX6" fmla="*/ 18600 w 8193114"/>
              <a:gd name="connsiteY6" fmla="*/ 3289597 h 5896874"/>
              <a:gd name="connsiteX7" fmla="*/ 0 w 8193114"/>
              <a:gd name="connsiteY7" fmla="*/ 149552 h 5896874"/>
              <a:gd name="connsiteX8" fmla="*/ 276546 w 8193114"/>
              <a:gd name="connsiteY8" fmla="*/ 14294 h 5896874"/>
              <a:gd name="connsiteX0" fmla="*/ 276546 w 8193114"/>
              <a:gd name="connsiteY0" fmla="*/ 20586 h 5903166"/>
              <a:gd name="connsiteX1" fmla="*/ 8185691 w 8193114"/>
              <a:gd name="connsiteY1" fmla="*/ 1994333 h 5903166"/>
              <a:gd name="connsiteX2" fmla="*/ 8193114 w 8193114"/>
              <a:gd name="connsiteY2" fmla="*/ 4039642 h 5903166"/>
              <a:gd name="connsiteX3" fmla="*/ 6899139 w 8193114"/>
              <a:gd name="connsiteY3" fmla="*/ 5903166 h 5903166"/>
              <a:gd name="connsiteX4" fmla="*/ 2123577 w 8193114"/>
              <a:gd name="connsiteY4" fmla="*/ 5889957 h 5903166"/>
              <a:gd name="connsiteX5" fmla="*/ 309020 w 8193114"/>
              <a:gd name="connsiteY5" fmla="*/ 3824939 h 5903166"/>
              <a:gd name="connsiteX6" fmla="*/ 18600 w 8193114"/>
              <a:gd name="connsiteY6" fmla="*/ 3295889 h 5903166"/>
              <a:gd name="connsiteX7" fmla="*/ 0 w 8193114"/>
              <a:gd name="connsiteY7" fmla="*/ 155844 h 5903166"/>
              <a:gd name="connsiteX8" fmla="*/ 276546 w 8193114"/>
              <a:gd name="connsiteY8" fmla="*/ 20586 h 5903166"/>
              <a:gd name="connsiteX0" fmla="*/ 276546 w 8193114"/>
              <a:gd name="connsiteY0" fmla="*/ 20586 h 5903166"/>
              <a:gd name="connsiteX1" fmla="*/ 8185691 w 8193114"/>
              <a:gd name="connsiteY1" fmla="*/ 1994333 h 5903166"/>
              <a:gd name="connsiteX2" fmla="*/ 8193114 w 8193114"/>
              <a:gd name="connsiteY2" fmla="*/ 4039642 h 5903166"/>
              <a:gd name="connsiteX3" fmla="*/ 6899139 w 8193114"/>
              <a:gd name="connsiteY3" fmla="*/ 5903166 h 5903166"/>
              <a:gd name="connsiteX4" fmla="*/ 2123577 w 8193114"/>
              <a:gd name="connsiteY4" fmla="*/ 5889957 h 5903166"/>
              <a:gd name="connsiteX5" fmla="*/ 309020 w 8193114"/>
              <a:gd name="connsiteY5" fmla="*/ 3824939 h 5903166"/>
              <a:gd name="connsiteX6" fmla="*/ 18600 w 8193114"/>
              <a:gd name="connsiteY6" fmla="*/ 3295889 h 5903166"/>
              <a:gd name="connsiteX7" fmla="*/ 0 w 8193114"/>
              <a:gd name="connsiteY7" fmla="*/ 155844 h 5903166"/>
              <a:gd name="connsiteX8" fmla="*/ 276546 w 8193114"/>
              <a:gd name="connsiteY8" fmla="*/ 20586 h 5903166"/>
              <a:gd name="connsiteX0" fmla="*/ 276546 w 8193114"/>
              <a:gd name="connsiteY0" fmla="*/ 62247 h 5944827"/>
              <a:gd name="connsiteX1" fmla="*/ 8185691 w 8193114"/>
              <a:gd name="connsiteY1" fmla="*/ 2035994 h 5944827"/>
              <a:gd name="connsiteX2" fmla="*/ 8193114 w 8193114"/>
              <a:gd name="connsiteY2" fmla="*/ 4081303 h 5944827"/>
              <a:gd name="connsiteX3" fmla="*/ 6899139 w 8193114"/>
              <a:gd name="connsiteY3" fmla="*/ 5944827 h 5944827"/>
              <a:gd name="connsiteX4" fmla="*/ 2123577 w 8193114"/>
              <a:gd name="connsiteY4" fmla="*/ 5931618 h 5944827"/>
              <a:gd name="connsiteX5" fmla="*/ 309020 w 8193114"/>
              <a:gd name="connsiteY5" fmla="*/ 3866600 h 5944827"/>
              <a:gd name="connsiteX6" fmla="*/ 18600 w 8193114"/>
              <a:gd name="connsiteY6" fmla="*/ 3337550 h 5944827"/>
              <a:gd name="connsiteX7" fmla="*/ 0 w 8193114"/>
              <a:gd name="connsiteY7" fmla="*/ 197505 h 5944827"/>
              <a:gd name="connsiteX8" fmla="*/ 276546 w 8193114"/>
              <a:gd name="connsiteY8" fmla="*/ 62247 h 5944827"/>
              <a:gd name="connsiteX0" fmla="*/ 276546 w 8193114"/>
              <a:gd name="connsiteY0" fmla="*/ 17865 h 5900445"/>
              <a:gd name="connsiteX1" fmla="*/ 8185691 w 8193114"/>
              <a:gd name="connsiteY1" fmla="*/ 1991612 h 5900445"/>
              <a:gd name="connsiteX2" fmla="*/ 8193114 w 8193114"/>
              <a:gd name="connsiteY2" fmla="*/ 4036921 h 5900445"/>
              <a:gd name="connsiteX3" fmla="*/ 6899139 w 8193114"/>
              <a:gd name="connsiteY3" fmla="*/ 5900445 h 5900445"/>
              <a:gd name="connsiteX4" fmla="*/ 2123577 w 8193114"/>
              <a:gd name="connsiteY4" fmla="*/ 5887236 h 5900445"/>
              <a:gd name="connsiteX5" fmla="*/ 309020 w 8193114"/>
              <a:gd name="connsiteY5" fmla="*/ 3822218 h 5900445"/>
              <a:gd name="connsiteX6" fmla="*/ 18600 w 8193114"/>
              <a:gd name="connsiteY6" fmla="*/ 3293168 h 5900445"/>
              <a:gd name="connsiteX7" fmla="*/ 0 w 8193114"/>
              <a:gd name="connsiteY7" fmla="*/ 153123 h 5900445"/>
              <a:gd name="connsiteX8" fmla="*/ 276546 w 8193114"/>
              <a:gd name="connsiteY8" fmla="*/ 17865 h 5900445"/>
              <a:gd name="connsiteX0" fmla="*/ 276546 w 8193114"/>
              <a:gd name="connsiteY0" fmla="*/ 17865 h 5900445"/>
              <a:gd name="connsiteX1" fmla="*/ 8185691 w 8193114"/>
              <a:gd name="connsiteY1" fmla="*/ 1991612 h 5900445"/>
              <a:gd name="connsiteX2" fmla="*/ 8193114 w 8193114"/>
              <a:gd name="connsiteY2" fmla="*/ 4036921 h 5900445"/>
              <a:gd name="connsiteX3" fmla="*/ 6899139 w 8193114"/>
              <a:gd name="connsiteY3" fmla="*/ 5900445 h 5900445"/>
              <a:gd name="connsiteX4" fmla="*/ 2123577 w 8193114"/>
              <a:gd name="connsiteY4" fmla="*/ 5887236 h 5900445"/>
              <a:gd name="connsiteX5" fmla="*/ 309020 w 8193114"/>
              <a:gd name="connsiteY5" fmla="*/ 3822218 h 5900445"/>
              <a:gd name="connsiteX6" fmla="*/ 18600 w 8193114"/>
              <a:gd name="connsiteY6" fmla="*/ 3293168 h 5900445"/>
              <a:gd name="connsiteX7" fmla="*/ 0 w 8193114"/>
              <a:gd name="connsiteY7" fmla="*/ 153123 h 5900445"/>
              <a:gd name="connsiteX8" fmla="*/ 276546 w 8193114"/>
              <a:gd name="connsiteY8" fmla="*/ 17865 h 5900445"/>
              <a:gd name="connsiteX0" fmla="*/ 276546 w 8193114"/>
              <a:gd name="connsiteY0" fmla="*/ 17865 h 5900445"/>
              <a:gd name="connsiteX1" fmla="*/ 8185691 w 8193114"/>
              <a:gd name="connsiteY1" fmla="*/ 1991612 h 5900445"/>
              <a:gd name="connsiteX2" fmla="*/ 8193114 w 8193114"/>
              <a:gd name="connsiteY2" fmla="*/ 4036921 h 5900445"/>
              <a:gd name="connsiteX3" fmla="*/ 6899139 w 8193114"/>
              <a:gd name="connsiteY3" fmla="*/ 5900445 h 5900445"/>
              <a:gd name="connsiteX4" fmla="*/ 2123577 w 8193114"/>
              <a:gd name="connsiteY4" fmla="*/ 5887236 h 5900445"/>
              <a:gd name="connsiteX5" fmla="*/ 309020 w 8193114"/>
              <a:gd name="connsiteY5" fmla="*/ 3822218 h 5900445"/>
              <a:gd name="connsiteX6" fmla="*/ 18600 w 8193114"/>
              <a:gd name="connsiteY6" fmla="*/ 3293168 h 5900445"/>
              <a:gd name="connsiteX7" fmla="*/ 0 w 8193114"/>
              <a:gd name="connsiteY7" fmla="*/ 153123 h 5900445"/>
              <a:gd name="connsiteX8" fmla="*/ 276546 w 8193114"/>
              <a:gd name="connsiteY8" fmla="*/ 17865 h 5900445"/>
              <a:gd name="connsiteX0" fmla="*/ 276546 w 8193114"/>
              <a:gd name="connsiteY0" fmla="*/ 14556 h 5897136"/>
              <a:gd name="connsiteX1" fmla="*/ 8185691 w 8193114"/>
              <a:gd name="connsiteY1" fmla="*/ 1988303 h 5897136"/>
              <a:gd name="connsiteX2" fmla="*/ 8193114 w 8193114"/>
              <a:gd name="connsiteY2" fmla="*/ 4033612 h 5897136"/>
              <a:gd name="connsiteX3" fmla="*/ 6899139 w 8193114"/>
              <a:gd name="connsiteY3" fmla="*/ 5897136 h 5897136"/>
              <a:gd name="connsiteX4" fmla="*/ 2123577 w 8193114"/>
              <a:gd name="connsiteY4" fmla="*/ 5883927 h 5897136"/>
              <a:gd name="connsiteX5" fmla="*/ 309020 w 8193114"/>
              <a:gd name="connsiteY5" fmla="*/ 3818909 h 5897136"/>
              <a:gd name="connsiteX6" fmla="*/ 18600 w 8193114"/>
              <a:gd name="connsiteY6" fmla="*/ 3289859 h 5897136"/>
              <a:gd name="connsiteX7" fmla="*/ 0 w 8193114"/>
              <a:gd name="connsiteY7" fmla="*/ 149814 h 5897136"/>
              <a:gd name="connsiteX8" fmla="*/ 276546 w 8193114"/>
              <a:gd name="connsiteY8" fmla="*/ 14556 h 5897136"/>
              <a:gd name="connsiteX0" fmla="*/ 276546 w 8193114"/>
              <a:gd name="connsiteY0" fmla="*/ 14556 h 5897136"/>
              <a:gd name="connsiteX1" fmla="*/ 8185691 w 8193114"/>
              <a:gd name="connsiteY1" fmla="*/ 1988303 h 5897136"/>
              <a:gd name="connsiteX2" fmla="*/ 8193114 w 8193114"/>
              <a:gd name="connsiteY2" fmla="*/ 4033612 h 5897136"/>
              <a:gd name="connsiteX3" fmla="*/ 6899139 w 8193114"/>
              <a:gd name="connsiteY3" fmla="*/ 5897136 h 5897136"/>
              <a:gd name="connsiteX4" fmla="*/ 2123577 w 8193114"/>
              <a:gd name="connsiteY4" fmla="*/ 5883927 h 5897136"/>
              <a:gd name="connsiteX5" fmla="*/ 309020 w 8193114"/>
              <a:gd name="connsiteY5" fmla="*/ 3818909 h 5897136"/>
              <a:gd name="connsiteX6" fmla="*/ 18600 w 8193114"/>
              <a:gd name="connsiteY6" fmla="*/ 3289859 h 5897136"/>
              <a:gd name="connsiteX7" fmla="*/ 0 w 8193114"/>
              <a:gd name="connsiteY7" fmla="*/ 149814 h 5897136"/>
              <a:gd name="connsiteX8" fmla="*/ 276546 w 8193114"/>
              <a:gd name="connsiteY8" fmla="*/ 14556 h 5897136"/>
              <a:gd name="connsiteX0" fmla="*/ 270196 w 8193114"/>
              <a:gd name="connsiteY0" fmla="*/ 13136 h 5908416"/>
              <a:gd name="connsiteX1" fmla="*/ 8185691 w 8193114"/>
              <a:gd name="connsiteY1" fmla="*/ 1999583 h 5908416"/>
              <a:gd name="connsiteX2" fmla="*/ 8193114 w 8193114"/>
              <a:gd name="connsiteY2" fmla="*/ 4044892 h 5908416"/>
              <a:gd name="connsiteX3" fmla="*/ 6899139 w 8193114"/>
              <a:gd name="connsiteY3" fmla="*/ 5908416 h 5908416"/>
              <a:gd name="connsiteX4" fmla="*/ 2123577 w 8193114"/>
              <a:gd name="connsiteY4" fmla="*/ 5895207 h 5908416"/>
              <a:gd name="connsiteX5" fmla="*/ 309020 w 8193114"/>
              <a:gd name="connsiteY5" fmla="*/ 3830189 h 5908416"/>
              <a:gd name="connsiteX6" fmla="*/ 18600 w 8193114"/>
              <a:gd name="connsiteY6" fmla="*/ 3301139 h 5908416"/>
              <a:gd name="connsiteX7" fmla="*/ 0 w 8193114"/>
              <a:gd name="connsiteY7" fmla="*/ 161094 h 5908416"/>
              <a:gd name="connsiteX8" fmla="*/ 270196 w 8193114"/>
              <a:gd name="connsiteY8" fmla="*/ 13136 h 5908416"/>
              <a:gd name="connsiteX0" fmla="*/ 270196 w 8193114"/>
              <a:gd name="connsiteY0" fmla="*/ 8433 h 5903713"/>
              <a:gd name="connsiteX1" fmla="*/ 8185691 w 8193114"/>
              <a:gd name="connsiteY1" fmla="*/ 1994880 h 5903713"/>
              <a:gd name="connsiteX2" fmla="*/ 8193114 w 8193114"/>
              <a:gd name="connsiteY2" fmla="*/ 4040189 h 5903713"/>
              <a:gd name="connsiteX3" fmla="*/ 6899139 w 8193114"/>
              <a:gd name="connsiteY3" fmla="*/ 5903713 h 5903713"/>
              <a:gd name="connsiteX4" fmla="*/ 2123577 w 8193114"/>
              <a:gd name="connsiteY4" fmla="*/ 5890504 h 5903713"/>
              <a:gd name="connsiteX5" fmla="*/ 309020 w 8193114"/>
              <a:gd name="connsiteY5" fmla="*/ 3825486 h 5903713"/>
              <a:gd name="connsiteX6" fmla="*/ 18600 w 8193114"/>
              <a:gd name="connsiteY6" fmla="*/ 3296436 h 5903713"/>
              <a:gd name="connsiteX7" fmla="*/ 0 w 8193114"/>
              <a:gd name="connsiteY7" fmla="*/ 156391 h 5903713"/>
              <a:gd name="connsiteX8" fmla="*/ 270196 w 8193114"/>
              <a:gd name="connsiteY8" fmla="*/ 8433 h 5903713"/>
              <a:gd name="connsiteX0" fmla="*/ 270196 w 8186251"/>
              <a:gd name="connsiteY0" fmla="*/ 8433 h 5903713"/>
              <a:gd name="connsiteX1" fmla="*/ 8185691 w 8186251"/>
              <a:gd name="connsiteY1" fmla="*/ 1994880 h 5903713"/>
              <a:gd name="connsiteX2" fmla="*/ 8183970 w 8186251"/>
              <a:gd name="connsiteY2" fmla="*/ 4104197 h 5903713"/>
              <a:gd name="connsiteX3" fmla="*/ 6899139 w 8186251"/>
              <a:gd name="connsiteY3" fmla="*/ 5903713 h 5903713"/>
              <a:gd name="connsiteX4" fmla="*/ 2123577 w 8186251"/>
              <a:gd name="connsiteY4" fmla="*/ 5890504 h 5903713"/>
              <a:gd name="connsiteX5" fmla="*/ 309020 w 8186251"/>
              <a:gd name="connsiteY5" fmla="*/ 3825486 h 5903713"/>
              <a:gd name="connsiteX6" fmla="*/ 18600 w 8186251"/>
              <a:gd name="connsiteY6" fmla="*/ 3296436 h 5903713"/>
              <a:gd name="connsiteX7" fmla="*/ 0 w 8186251"/>
              <a:gd name="connsiteY7" fmla="*/ 156391 h 5903713"/>
              <a:gd name="connsiteX8" fmla="*/ 270196 w 8186251"/>
              <a:gd name="connsiteY8" fmla="*/ 8433 h 5903713"/>
              <a:gd name="connsiteX0" fmla="*/ 270196 w 8186251"/>
              <a:gd name="connsiteY0" fmla="*/ 8433 h 5903713"/>
              <a:gd name="connsiteX1" fmla="*/ 8185691 w 8186251"/>
              <a:gd name="connsiteY1" fmla="*/ 1994880 h 5903713"/>
              <a:gd name="connsiteX2" fmla="*/ 8183970 w 8186251"/>
              <a:gd name="connsiteY2" fmla="*/ 4104197 h 5903713"/>
              <a:gd name="connsiteX3" fmla="*/ 6899139 w 8186251"/>
              <a:gd name="connsiteY3" fmla="*/ 5903713 h 5903713"/>
              <a:gd name="connsiteX4" fmla="*/ 1835577 w 8186251"/>
              <a:gd name="connsiteY4" fmla="*/ 5559304 h 5903713"/>
              <a:gd name="connsiteX5" fmla="*/ 309020 w 8186251"/>
              <a:gd name="connsiteY5" fmla="*/ 3825486 h 5903713"/>
              <a:gd name="connsiteX6" fmla="*/ 18600 w 8186251"/>
              <a:gd name="connsiteY6" fmla="*/ 3296436 h 5903713"/>
              <a:gd name="connsiteX7" fmla="*/ 0 w 8186251"/>
              <a:gd name="connsiteY7" fmla="*/ 156391 h 5903713"/>
              <a:gd name="connsiteX8" fmla="*/ 270196 w 8186251"/>
              <a:gd name="connsiteY8" fmla="*/ 8433 h 5903713"/>
              <a:gd name="connsiteX0" fmla="*/ 270196 w 8186251"/>
              <a:gd name="connsiteY0" fmla="*/ 8433 h 5579713"/>
              <a:gd name="connsiteX1" fmla="*/ 8185691 w 8186251"/>
              <a:gd name="connsiteY1" fmla="*/ 1994880 h 5579713"/>
              <a:gd name="connsiteX2" fmla="*/ 8183970 w 8186251"/>
              <a:gd name="connsiteY2" fmla="*/ 4104197 h 5579713"/>
              <a:gd name="connsiteX3" fmla="*/ 7136739 w 8186251"/>
              <a:gd name="connsiteY3" fmla="*/ 5579713 h 5579713"/>
              <a:gd name="connsiteX4" fmla="*/ 1835577 w 8186251"/>
              <a:gd name="connsiteY4" fmla="*/ 5559304 h 5579713"/>
              <a:gd name="connsiteX5" fmla="*/ 309020 w 8186251"/>
              <a:gd name="connsiteY5" fmla="*/ 3825486 h 5579713"/>
              <a:gd name="connsiteX6" fmla="*/ 18600 w 8186251"/>
              <a:gd name="connsiteY6" fmla="*/ 3296436 h 5579713"/>
              <a:gd name="connsiteX7" fmla="*/ 0 w 8186251"/>
              <a:gd name="connsiteY7" fmla="*/ 156391 h 5579713"/>
              <a:gd name="connsiteX8" fmla="*/ 270196 w 8186251"/>
              <a:gd name="connsiteY8" fmla="*/ 8433 h 5579713"/>
              <a:gd name="connsiteX0" fmla="*/ 270196 w 8183970"/>
              <a:gd name="connsiteY0" fmla="*/ 8433 h 5579713"/>
              <a:gd name="connsiteX1" fmla="*/ 7948091 w 8183970"/>
              <a:gd name="connsiteY1" fmla="*/ 1937280 h 5579713"/>
              <a:gd name="connsiteX2" fmla="*/ 8183970 w 8183970"/>
              <a:gd name="connsiteY2" fmla="*/ 4104197 h 5579713"/>
              <a:gd name="connsiteX3" fmla="*/ 7136739 w 8183970"/>
              <a:gd name="connsiteY3" fmla="*/ 5579713 h 5579713"/>
              <a:gd name="connsiteX4" fmla="*/ 1835577 w 8183970"/>
              <a:gd name="connsiteY4" fmla="*/ 5559304 h 5579713"/>
              <a:gd name="connsiteX5" fmla="*/ 309020 w 8183970"/>
              <a:gd name="connsiteY5" fmla="*/ 3825486 h 5579713"/>
              <a:gd name="connsiteX6" fmla="*/ 18600 w 8183970"/>
              <a:gd name="connsiteY6" fmla="*/ 3296436 h 5579713"/>
              <a:gd name="connsiteX7" fmla="*/ 0 w 8183970"/>
              <a:gd name="connsiteY7" fmla="*/ 156391 h 5579713"/>
              <a:gd name="connsiteX8" fmla="*/ 270196 w 8183970"/>
              <a:gd name="connsiteY8" fmla="*/ 8433 h 5579713"/>
              <a:gd name="connsiteX0" fmla="*/ 270196 w 7960770"/>
              <a:gd name="connsiteY0" fmla="*/ 8433 h 5579713"/>
              <a:gd name="connsiteX1" fmla="*/ 7948091 w 7960770"/>
              <a:gd name="connsiteY1" fmla="*/ 1937280 h 5579713"/>
              <a:gd name="connsiteX2" fmla="*/ 7960770 w 7960770"/>
              <a:gd name="connsiteY2" fmla="*/ 4428197 h 5579713"/>
              <a:gd name="connsiteX3" fmla="*/ 7136739 w 7960770"/>
              <a:gd name="connsiteY3" fmla="*/ 5579713 h 5579713"/>
              <a:gd name="connsiteX4" fmla="*/ 1835577 w 7960770"/>
              <a:gd name="connsiteY4" fmla="*/ 5559304 h 5579713"/>
              <a:gd name="connsiteX5" fmla="*/ 309020 w 7960770"/>
              <a:gd name="connsiteY5" fmla="*/ 3825486 h 5579713"/>
              <a:gd name="connsiteX6" fmla="*/ 18600 w 7960770"/>
              <a:gd name="connsiteY6" fmla="*/ 3296436 h 5579713"/>
              <a:gd name="connsiteX7" fmla="*/ 0 w 7960770"/>
              <a:gd name="connsiteY7" fmla="*/ 156391 h 5579713"/>
              <a:gd name="connsiteX8" fmla="*/ 270196 w 7960770"/>
              <a:gd name="connsiteY8" fmla="*/ 8433 h 5579713"/>
              <a:gd name="connsiteX0" fmla="*/ 270196 w 7960770"/>
              <a:gd name="connsiteY0" fmla="*/ 8433 h 5579713"/>
              <a:gd name="connsiteX1" fmla="*/ 7948091 w 7960770"/>
              <a:gd name="connsiteY1" fmla="*/ 1937280 h 5579713"/>
              <a:gd name="connsiteX2" fmla="*/ 7960770 w 7960770"/>
              <a:gd name="connsiteY2" fmla="*/ 4428197 h 5579713"/>
              <a:gd name="connsiteX3" fmla="*/ 7136739 w 7960770"/>
              <a:gd name="connsiteY3" fmla="*/ 5579713 h 5579713"/>
              <a:gd name="connsiteX4" fmla="*/ 1694175 w 7960770"/>
              <a:gd name="connsiteY4" fmla="*/ 5380195 h 5579713"/>
              <a:gd name="connsiteX5" fmla="*/ 309020 w 7960770"/>
              <a:gd name="connsiteY5" fmla="*/ 3825486 h 5579713"/>
              <a:gd name="connsiteX6" fmla="*/ 18600 w 7960770"/>
              <a:gd name="connsiteY6" fmla="*/ 3296436 h 5579713"/>
              <a:gd name="connsiteX7" fmla="*/ 0 w 7960770"/>
              <a:gd name="connsiteY7" fmla="*/ 156391 h 5579713"/>
              <a:gd name="connsiteX8" fmla="*/ 270196 w 7960770"/>
              <a:gd name="connsiteY8" fmla="*/ 8433 h 5579713"/>
              <a:gd name="connsiteX0" fmla="*/ 270196 w 7960770"/>
              <a:gd name="connsiteY0" fmla="*/ 8433 h 5400604"/>
              <a:gd name="connsiteX1" fmla="*/ 7948091 w 7960770"/>
              <a:gd name="connsiteY1" fmla="*/ 1937280 h 5400604"/>
              <a:gd name="connsiteX2" fmla="*/ 7960770 w 7960770"/>
              <a:gd name="connsiteY2" fmla="*/ 4428197 h 5400604"/>
              <a:gd name="connsiteX3" fmla="*/ 7268714 w 7960770"/>
              <a:gd name="connsiteY3" fmla="*/ 5400604 h 5400604"/>
              <a:gd name="connsiteX4" fmla="*/ 1694175 w 7960770"/>
              <a:gd name="connsiteY4" fmla="*/ 5380195 h 5400604"/>
              <a:gd name="connsiteX5" fmla="*/ 309020 w 7960770"/>
              <a:gd name="connsiteY5" fmla="*/ 3825486 h 5400604"/>
              <a:gd name="connsiteX6" fmla="*/ 18600 w 7960770"/>
              <a:gd name="connsiteY6" fmla="*/ 3296436 h 5400604"/>
              <a:gd name="connsiteX7" fmla="*/ 0 w 7960770"/>
              <a:gd name="connsiteY7" fmla="*/ 156391 h 5400604"/>
              <a:gd name="connsiteX8" fmla="*/ 270196 w 7960770"/>
              <a:gd name="connsiteY8" fmla="*/ 8433 h 5400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960770" h="5400604">
                <a:moveTo>
                  <a:pt x="270196" y="8433"/>
                </a:moveTo>
                <a:lnTo>
                  <a:pt x="7948091" y="1937280"/>
                </a:lnTo>
                <a:cubicBezTo>
                  <a:pt x="7950565" y="2615737"/>
                  <a:pt x="7958296" y="3749740"/>
                  <a:pt x="7960770" y="4428197"/>
                </a:cubicBezTo>
                <a:lnTo>
                  <a:pt x="7268714" y="5400604"/>
                </a:lnTo>
                <a:lnTo>
                  <a:pt x="1694175" y="5380195"/>
                </a:lnTo>
                <a:lnTo>
                  <a:pt x="309020" y="3825486"/>
                </a:lnTo>
                <a:cubicBezTo>
                  <a:pt x="58218" y="3553257"/>
                  <a:pt x="36245" y="3529933"/>
                  <a:pt x="18600" y="3296436"/>
                </a:cubicBezTo>
                <a:cubicBezTo>
                  <a:pt x="12400" y="2249754"/>
                  <a:pt x="6200" y="917323"/>
                  <a:pt x="0" y="156391"/>
                </a:cubicBezTo>
                <a:cubicBezTo>
                  <a:pt x="22536" y="40840"/>
                  <a:pt x="70892" y="-24258"/>
                  <a:pt x="270196" y="8433"/>
                </a:cubicBezTo>
                <a:close/>
              </a:path>
            </a:pathLst>
          </a:custGeom>
          <a:blipFill>
            <a:blip r:embed="rId2" cstate="screen">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7" name="TextBox 6">
            <a:extLst>
              <a:ext uri="{FF2B5EF4-FFF2-40B4-BE49-F238E27FC236}">
                <a16:creationId xmlns:a16="http://schemas.microsoft.com/office/drawing/2014/main" id="{E5F808EF-C334-EB4E-97E8-161D41D52758}"/>
              </a:ext>
            </a:extLst>
          </p:cNvPr>
          <p:cNvSpPr txBox="1"/>
          <p:nvPr userDrawn="1"/>
        </p:nvSpPr>
        <p:spPr>
          <a:xfrm>
            <a:off x="-1170000" y="2440557"/>
            <a:ext cx="1052488" cy="1785104"/>
          </a:xfrm>
          <a:prstGeom prst="rect">
            <a:avLst/>
          </a:prstGeom>
          <a:solidFill>
            <a:schemeClr val="bg1"/>
          </a:solidFill>
        </p:spPr>
        <p:txBody>
          <a:bodyPr wrap="square" rtlCol="0">
            <a:spAutoFit/>
          </a:bodyPr>
          <a:lstStyle/>
          <a:p>
            <a:pPr algn="l"/>
            <a:r>
              <a:rPr lang="en-US" sz="1000" dirty="0">
                <a:solidFill>
                  <a:srgbClr val="333D47"/>
                </a:solidFill>
                <a:latin typeface="Arial" panose="020B0604020202020204" pitchFamily="34" charset="0"/>
                <a:cs typeface="Arial" panose="020B0604020202020204" pitchFamily="34" charset="0"/>
              </a:rPr>
              <a:t>The image can be replaced here and master view</a:t>
            </a:r>
          </a:p>
          <a:p>
            <a:pPr algn="l"/>
            <a:endParaRPr lang="en-US" sz="1000" dirty="0">
              <a:solidFill>
                <a:srgbClr val="333D47"/>
              </a:solidFill>
              <a:latin typeface="Arial" panose="020B0604020202020204" pitchFamily="34" charset="0"/>
              <a:cs typeface="Arial" panose="020B0604020202020204" pitchFamily="34" charset="0"/>
            </a:endParaRPr>
          </a:p>
          <a:p>
            <a:pPr algn="l"/>
            <a:r>
              <a:rPr lang="en-GB" sz="1000" dirty="0">
                <a:latin typeface="Helvetica Neue" panose="02000503000000020004" pitchFamily="2" charset="0"/>
              </a:rPr>
              <a:t>Please </a:t>
            </a:r>
            <a:r>
              <a:rPr lang="en-GB" sz="1000" b="1" dirty="0">
                <a:latin typeface="Helvetica Neue" panose="02000503000000020004" pitchFamily="2" charset="0"/>
              </a:rPr>
              <a:t>do not </a:t>
            </a:r>
            <a:r>
              <a:rPr lang="en-GB" sz="1000" dirty="0">
                <a:latin typeface="Helvetica Neue" panose="02000503000000020004" pitchFamily="2" charset="0"/>
              </a:rPr>
              <a:t>use any internal photo competition participants’ images</a:t>
            </a:r>
            <a:endParaRPr lang="en-US" sz="1000" dirty="0">
              <a:solidFill>
                <a:srgbClr val="333D47"/>
              </a:solidFill>
            </a:endParaRPr>
          </a:p>
        </p:txBody>
      </p:sp>
    </p:spTree>
    <p:extLst>
      <p:ext uri="{BB962C8B-B14F-4D97-AF65-F5344CB8AC3E}">
        <p14:creationId xmlns:p14="http://schemas.microsoft.com/office/powerpoint/2010/main" val="334403265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AIA_ShapeAsset">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5AABEC3-559C-4A41-9DF6-940C5F1D1F8D}"/>
              </a:ext>
            </a:extLst>
          </p:cNvPr>
          <p:cNvSpPr>
            <a:spLocks noGrp="1"/>
          </p:cNvSpPr>
          <p:nvPr>
            <p:ph type="sldNum" sz="quarter" idx="10"/>
          </p:nvPr>
        </p:nvSpPr>
        <p:spPr/>
        <p:txBody>
          <a:bodyPr/>
          <a:lstStyle/>
          <a:p>
            <a:fld id="{18A41853-EF22-D446-BDBC-A7CF3FE93503}" type="slidenum">
              <a:rPr lang="en-US" smtClean="0"/>
              <a:pPr/>
              <a:t>‹#›</a:t>
            </a:fld>
            <a:endParaRPr lang="en-US" dirty="0"/>
          </a:p>
        </p:txBody>
      </p:sp>
      <p:sp>
        <p:nvSpPr>
          <p:cNvPr id="4" name="TextBox 3">
            <a:extLst>
              <a:ext uri="{FF2B5EF4-FFF2-40B4-BE49-F238E27FC236}">
                <a16:creationId xmlns:a16="http://schemas.microsoft.com/office/drawing/2014/main" id="{122BCF65-787D-8644-8CC7-70E444D84792}"/>
              </a:ext>
            </a:extLst>
          </p:cNvPr>
          <p:cNvSpPr txBox="1"/>
          <p:nvPr userDrawn="1"/>
        </p:nvSpPr>
        <p:spPr>
          <a:xfrm>
            <a:off x="552905" y="2534507"/>
            <a:ext cx="3360629" cy="1569661"/>
          </a:xfrm>
          <a:prstGeom prst="rect">
            <a:avLst/>
          </a:prstGeom>
          <a:noFill/>
        </p:spPr>
        <p:txBody>
          <a:bodyPr wrap="square" rtlCol="0">
            <a:spAutoFit/>
          </a:bodyPr>
          <a:lstStyle/>
          <a:p>
            <a:pPr algn="l"/>
            <a:r>
              <a:rPr lang="en-US" dirty="0">
                <a:solidFill>
                  <a:srgbClr val="333D47"/>
                </a:solidFill>
                <a:latin typeface="Arial" panose="020B0604020202020204" pitchFamily="34" charset="0"/>
                <a:cs typeface="Arial" panose="020B0604020202020204" pitchFamily="34" charset="0"/>
              </a:rPr>
              <a:t>This shape </a:t>
            </a:r>
            <a:r>
              <a:rPr lang="en-US" baseline="0" dirty="0">
                <a:solidFill>
                  <a:srgbClr val="333D47"/>
                </a:solidFill>
                <a:latin typeface="Arial" panose="020B0604020202020204" pitchFamily="34" charset="0"/>
                <a:cs typeface="Arial" panose="020B0604020202020204" pitchFamily="34" charset="0"/>
              </a:rPr>
              <a:t>is a photo mask. </a:t>
            </a:r>
          </a:p>
          <a:p>
            <a:pPr algn="l"/>
            <a:endParaRPr lang="en-US" baseline="0" dirty="0">
              <a:solidFill>
                <a:srgbClr val="333D47"/>
              </a:solidFill>
              <a:latin typeface="Arial" panose="020B0604020202020204" pitchFamily="34" charset="0"/>
              <a:cs typeface="Arial" panose="020B0604020202020204" pitchFamily="34" charset="0"/>
            </a:endParaRPr>
          </a:p>
          <a:p>
            <a:pPr algn="l"/>
            <a:endParaRPr lang="en-US" baseline="0" dirty="0">
              <a:solidFill>
                <a:srgbClr val="333D47"/>
              </a:solidFill>
              <a:latin typeface="Arial" panose="020B0604020202020204" pitchFamily="34" charset="0"/>
              <a:cs typeface="Arial" panose="020B0604020202020204" pitchFamily="34" charset="0"/>
            </a:endParaRPr>
          </a:p>
          <a:p>
            <a:pPr algn="l"/>
            <a:r>
              <a:rPr lang="en-US" sz="1400" dirty="0">
                <a:solidFill>
                  <a:srgbClr val="333D47"/>
                </a:solidFill>
              </a:rPr>
              <a:t>The ‘moving mountain’ shapes are editable on this page </a:t>
            </a:r>
            <a:r>
              <a:rPr lang="en-US" sz="1400" baseline="0" dirty="0">
                <a:solidFill>
                  <a:srgbClr val="333D47"/>
                </a:solidFill>
              </a:rPr>
              <a:t> if needed for increased flexibility.</a:t>
            </a:r>
            <a:endParaRPr lang="en-US" sz="1400" dirty="0">
              <a:solidFill>
                <a:srgbClr val="333D47"/>
              </a:solidFill>
            </a:endParaRPr>
          </a:p>
        </p:txBody>
      </p:sp>
      <p:sp>
        <p:nvSpPr>
          <p:cNvPr id="5" name="Manual Input 7">
            <a:extLst>
              <a:ext uri="{FF2B5EF4-FFF2-40B4-BE49-F238E27FC236}">
                <a16:creationId xmlns:a16="http://schemas.microsoft.com/office/drawing/2014/main" id="{E44B81EF-B789-AD4F-B233-9010B9526BA6}"/>
              </a:ext>
            </a:extLst>
          </p:cNvPr>
          <p:cNvSpPr/>
          <p:nvPr userDrawn="1"/>
        </p:nvSpPr>
        <p:spPr>
          <a:xfrm>
            <a:off x="5129811" y="-1"/>
            <a:ext cx="7065797" cy="6858015"/>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4419 h 12419"/>
              <a:gd name="connsiteX1" fmla="*/ 4692 w 10000"/>
              <a:gd name="connsiteY1" fmla="*/ 0 h 12419"/>
              <a:gd name="connsiteX2" fmla="*/ 10000 w 10000"/>
              <a:gd name="connsiteY2" fmla="*/ 12419 h 12419"/>
              <a:gd name="connsiteX3" fmla="*/ 0 w 10000"/>
              <a:gd name="connsiteY3" fmla="*/ 12419 h 12419"/>
              <a:gd name="connsiteX4" fmla="*/ 0 w 10000"/>
              <a:gd name="connsiteY4" fmla="*/ 4419 h 12419"/>
              <a:gd name="connsiteX0" fmla="*/ 0 w 12463"/>
              <a:gd name="connsiteY0" fmla="*/ 4419 h 12419"/>
              <a:gd name="connsiteX1" fmla="*/ 4692 w 12463"/>
              <a:gd name="connsiteY1" fmla="*/ 0 h 12419"/>
              <a:gd name="connsiteX2" fmla="*/ 12463 w 12463"/>
              <a:gd name="connsiteY2" fmla="*/ 109 h 12419"/>
              <a:gd name="connsiteX3" fmla="*/ 0 w 12463"/>
              <a:gd name="connsiteY3" fmla="*/ 12419 h 12419"/>
              <a:gd name="connsiteX4" fmla="*/ 0 w 12463"/>
              <a:gd name="connsiteY4" fmla="*/ 4419 h 12419"/>
              <a:gd name="connsiteX0" fmla="*/ 0 w 12463"/>
              <a:gd name="connsiteY0" fmla="*/ 4419 h 12419"/>
              <a:gd name="connsiteX1" fmla="*/ 4692 w 12463"/>
              <a:gd name="connsiteY1" fmla="*/ 0 h 12419"/>
              <a:gd name="connsiteX2" fmla="*/ 12463 w 12463"/>
              <a:gd name="connsiteY2" fmla="*/ 109 h 12419"/>
              <a:gd name="connsiteX3" fmla="*/ 11261 w 12463"/>
              <a:gd name="connsiteY3" fmla="*/ 1300 h 12419"/>
              <a:gd name="connsiteX4" fmla="*/ 0 w 12463"/>
              <a:gd name="connsiteY4" fmla="*/ 12419 h 12419"/>
              <a:gd name="connsiteX5" fmla="*/ 0 w 12463"/>
              <a:gd name="connsiteY5" fmla="*/ 4419 h 12419"/>
              <a:gd name="connsiteX0" fmla="*/ 0 w 12463"/>
              <a:gd name="connsiteY0" fmla="*/ 4419 h 12419"/>
              <a:gd name="connsiteX1" fmla="*/ 4692 w 12463"/>
              <a:gd name="connsiteY1" fmla="*/ 0 h 12419"/>
              <a:gd name="connsiteX2" fmla="*/ 12463 w 12463"/>
              <a:gd name="connsiteY2" fmla="*/ 109 h 12419"/>
              <a:gd name="connsiteX3" fmla="*/ 12405 w 12463"/>
              <a:gd name="connsiteY3" fmla="*/ 1083 h 12419"/>
              <a:gd name="connsiteX4" fmla="*/ 0 w 12463"/>
              <a:gd name="connsiteY4" fmla="*/ 12419 h 12419"/>
              <a:gd name="connsiteX5" fmla="*/ 0 w 12463"/>
              <a:gd name="connsiteY5" fmla="*/ 4419 h 12419"/>
              <a:gd name="connsiteX0" fmla="*/ 0 w 17771"/>
              <a:gd name="connsiteY0" fmla="*/ 7849 h 12419"/>
              <a:gd name="connsiteX1" fmla="*/ 10000 w 17771"/>
              <a:gd name="connsiteY1" fmla="*/ 0 h 12419"/>
              <a:gd name="connsiteX2" fmla="*/ 17771 w 17771"/>
              <a:gd name="connsiteY2" fmla="*/ 109 h 12419"/>
              <a:gd name="connsiteX3" fmla="*/ 17713 w 17771"/>
              <a:gd name="connsiteY3" fmla="*/ 1083 h 12419"/>
              <a:gd name="connsiteX4" fmla="*/ 5308 w 17771"/>
              <a:gd name="connsiteY4" fmla="*/ 12419 h 12419"/>
              <a:gd name="connsiteX5" fmla="*/ 0 w 17771"/>
              <a:gd name="connsiteY5" fmla="*/ 7849 h 12419"/>
              <a:gd name="connsiteX0" fmla="*/ 0 w 17771"/>
              <a:gd name="connsiteY0" fmla="*/ 7849 h 21444"/>
              <a:gd name="connsiteX1" fmla="*/ 10000 w 17771"/>
              <a:gd name="connsiteY1" fmla="*/ 0 h 21444"/>
              <a:gd name="connsiteX2" fmla="*/ 17771 w 17771"/>
              <a:gd name="connsiteY2" fmla="*/ 109 h 21444"/>
              <a:gd name="connsiteX3" fmla="*/ 17713 w 17771"/>
              <a:gd name="connsiteY3" fmla="*/ 1083 h 21444"/>
              <a:gd name="connsiteX4" fmla="*/ 10645 w 17771"/>
              <a:gd name="connsiteY4" fmla="*/ 21444 h 21444"/>
              <a:gd name="connsiteX5" fmla="*/ 0 w 17771"/>
              <a:gd name="connsiteY5" fmla="*/ 7849 h 21444"/>
              <a:gd name="connsiteX0" fmla="*/ 0 w 17771"/>
              <a:gd name="connsiteY0" fmla="*/ 7849 h 21444"/>
              <a:gd name="connsiteX1" fmla="*/ 10000 w 17771"/>
              <a:gd name="connsiteY1" fmla="*/ 0 h 21444"/>
              <a:gd name="connsiteX2" fmla="*/ 17771 w 17771"/>
              <a:gd name="connsiteY2" fmla="*/ 109 h 21444"/>
              <a:gd name="connsiteX3" fmla="*/ 17713 w 17771"/>
              <a:gd name="connsiteY3" fmla="*/ 1083 h 21444"/>
              <a:gd name="connsiteX4" fmla="*/ 11906 w 17771"/>
              <a:gd name="connsiteY4" fmla="*/ 17726 h 21444"/>
              <a:gd name="connsiteX5" fmla="*/ 10645 w 17771"/>
              <a:gd name="connsiteY5" fmla="*/ 21444 h 21444"/>
              <a:gd name="connsiteX6" fmla="*/ 0 w 17771"/>
              <a:gd name="connsiteY6" fmla="*/ 7849 h 21444"/>
              <a:gd name="connsiteX0" fmla="*/ 0 w 17771"/>
              <a:gd name="connsiteY0" fmla="*/ 7849 h 21444"/>
              <a:gd name="connsiteX1" fmla="*/ 10000 w 17771"/>
              <a:gd name="connsiteY1" fmla="*/ 0 h 21444"/>
              <a:gd name="connsiteX2" fmla="*/ 17771 w 17771"/>
              <a:gd name="connsiteY2" fmla="*/ 109 h 21444"/>
              <a:gd name="connsiteX3" fmla="*/ 17713 w 17771"/>
              <a:gd name="connsiteY3" fmla="*/ 1083 h 21444"/>
              <a:gd name="connsiteX4" fmla="*/ 12463 w 17771"/>
              <a:gd name="connsiteY4" fmla="*/ 21192 h 21444"/>
              <a:gd name="connsiteX5" fmla="*/ 10645 w 17771"/>
              <a:gd name="connsiteY5" fmla="*/ 21444 h 21444"/>
              <a:gd name="connsiteX6" fmla="*/ 0 w 17771"/>
              <a:gd name="connsiteY6" fmla="*/ 7849 h 21444"/>
              <a:gd name="connsiteX0" fmla="*/ 0 w 17771"/>
              <a:gd name="connsiteY0" fmla="*/ 7849 h 21192"/>
              <a:gd name="connsiteX1" fmla="*/ 10000 w 17771"/>
              <a:gd name="connsiteY1" fmla="*/ 0 h 21192"/>
              <a:gd name="connsiteX2" fmla="*/ 17771 w 17771"/>
              <a:gd name="connsiteY2" fmla="*/ 109 h 21192"/>
              <a:gd name="connsiteX3" fmla="*/ 17713 w 17771"/>
              <a:gd name="connsiteY3" fmla="*/ 1083 h 21192"/>
              <a:gd name="connsiteX4" fmla="*/ 12463 w 17771"/>
              <a:gd name="connsiteY4" fmla="*/ 21192 h 21192"/>
              <a:gd name="connsiteX5" fmla="*/ 10469 w 17771"/>
              <a:gd name="connsiteY5" fmla="*/ 21191 h 21192"/>
              <a:gd name="connsiteX6" fmla="*/ 0 w 17771"/>
              <a:gd name="connsiteY6" fmla="*/ 7849 h 21192"/>
              <a:gd name="connsiteX0" fmla="*/ 0 w 17771"/>
              <a:gd name="connsiteY0" fmla="*/ 7849 h 21192"/>
              <a:gd name="connsiteX1" fmla="*/ 10000 w 17771"/>
              <a:gd name="connsiteY1" fmla="*/ 0 h 21192"/>
              <a:gd name="connsiteX2" fmla="*/ 17771 w 17771"/>
              <a:gd name="connsiteY2" fmla="*/ 109 h 21192"/>
              <a:gd name="connsiteX3" fmla="*/ 17684 w 17771"/>
              <a:gd name="connsiteY3" fmla="*/ 11227 h 21192"/>
              <a:gd name="connsiteX4" fmla="*/ 12463 w 17771"/>
              <a:gd name="connsiteY4" fmla="*/ 21192 h 21192"/>
              <a:gd name="connsiteX5" fmla="*/ 10469 w 17771"/>
              <a:gd name="connsiteY5" fmla="*/ 21191 h 21192"/>
              <a:gd name="connsiteX6" fmla="*/ 0 w 17771"/>
              <a:gd name="connsiteY6" fmla="*/ 7849 h 21192"/>
              <a:gd name="connsiteX0" fmla="*/ 0 w 17712"/>
              <a:gd name="connsiteY0" fmla="*/ 8174 h 21192"/>
              <a:gd name="connsiteX1" fmla="*/ 9941 w 17712"/>
              <a:gd name="connsiteY1" fmla="*/ 0 h 21192"/>
              <a:gd name="connsiteX2" fmla="*/ 17712 w 17712"/>
              <a:gd name="connsiteY2" fmla="*/ 109 h 21192"/>
              <a:gd name="connsiteX3" fmla="*/ 17625 w 17712"/>
              <a:gd name="connsiteY3" fmla="*/ 11227 h 21192"/>
              <a:gd name="connsiteX4" fmla="*/ 12404 w 17712"/>
              <a:gd name="connsiteY4" fmla="*/ 21192 h 21192"/>
              <a:gd name="connsiteX5" fmla="*/ 10410 w 17712"/>
              <a:gd name="connsiteY5" fmla="*/ 21191 h 21192"/>
              <a:gd name="connsiteX6" fmla="*/ 0 w 17712"/>
              <a:gd name="connsiteY6" fmla="*/ 8174 h 21192"/>
              <a:gd name="connsiteX0" fmla="*/ 0 w 17712"/>
              <a:gd name="connsiteY0" fmla="*/ 8174 h 21192"/>
              <a:gd name="connsiteX1" fmla="*/ 394 w 17712"/>
              <a:gd name="connsiteY1" fmla="*/ 7814 h 21192"/>
              <a:gd name="connsiteX2" fmla="*/ 9941 w 17712"/>
              <a:gd name="connsiteY2" fmla="*/ 0 h 21192"/>
              <a:gd name="connsiteX3" fmla="*/ 17712 w 17712"/>
              <a:gd name="connsiteY3" fmla="*/ 109 h 21192"/>
              <a:gd name="connsiteX4" fmla="*/ 17625 w 17712"/>
              <a:gd name="connsiteY4" fmla="*/ 11227 h 21192"/>
              <a:gd name="connsiteX5" fmla="*/ 12404 w 17712"/>
              <a:gd name="connsiteY5" fmla="*/ 21192 h 21192"/>
              <a:gd name="connsiteX6" fmla="*/ 10410 w 17712"/>
              <a:gd name="connsiteY6" fmla="*/ 21191 h 21192"/>
              <a:gd name="connsiteX7" fmla="*/ 0 w 17712"/>
              <a:gd name="connsiteY7" fmla="*/ 8174 h 21192"/>
              <a:gd name="connsiteX0" fmla="*/ 0 w 17712"/>
              <a:gd name="connsiteY0" fmla="*/ 8174 h 21192"/>
              <a:gd name="connsiteX1" fmla="*/ 211 w 17712"/>
              <a:gd name="connsiteY1" fmla="*/ 7708 h 21192"/>
              <a:gd name="connsiteX2" fmla="*/ 9941 w 17712"/>
              <a:gd name="connsiteY2" fmla="*/ 0 h 21192"/>
              <a:gd name="connsiteX3" fmla="*/ 17712 w 17712"/>
              <a:gd name="connsiteY3" fmla="*/ 109 h 21192"/>
              <a:gd name="connsiteX4" fmla="*/ 17625 w 17712"/>
              <a:gd name="connsiteY4" fmla="*/ 11227 h 21192"/>
              <a:gd name="connsiteX5" fmla="*/ 12404 w 17712"/>
              <a:gd name="connsiteY5" fmla="*/ 21192 h 21192"/>
              <a:gd name="connsiteX6" fmla="*/ 10410 w 17712"/>
              <a:gd name="connsiteY6" fmla="*/ 21191 h 21192"/>
              <a:gd name="connsiteX7" fmla="*/ 0 w 17712"/>
              <a:gd name="connsiteY7" fmla="*/ 8174 h 21192"/>
              <a:gd name="connsiteX0" fmla="*/ 7 w 17719"/>
              <a:gd name="connsiteY0" fmla="*/ 8174 h 21192"/>
              <a:gd name="connsiteX1" fmla="*/ 218 w 17719"/>
              <a:gd name="connsiteY1" fmla="*/ 7708 h 21192"/>
              <a:gd name="connsiteX2" fmla="*/ 9948 w 17719"/>
              <a:gd name="connsiteY2" fmla="*/ 0 h 21192"/>
              <a:gd name="connsiteX3" fmla="*/ 17719 w 17719"/>
              <a:gd name="connsiteY3" fmla="*/ 109 h 21192"/>
              <a:gd name="connsiteX4" fmla="*/ 17632 w 17719"/>
              <a:gd name="connsiteY4" fmla="*/ 11227 h 21192"/>
              <a:gd name="connsiteX5" fmla="*/ 12411 w 17719"/>
              <a:gd name="connsiteY5" fmla="*/ 21192 h 21192"/>
              <a:gd name="connsiteX6" fmla="*/ 10417 w 17719"/>
              <a:gd name="connsiteY6" fmla="*/ 21191 h 21192"/>
              <a:gd name="connsiteX7" fmla="*/ 7 w 17719"/>
              <a:gd name="connsiteY7" fmla="*/ 8174 h 21192"/>
              <a:gd name="connsiteX0" fmla="*/ 51 w 17763"/>
              <a:gd name="connsiteY0" fmla="*/ 8174 h 21192"/>
              <a:gd name="connsiteX1" fmla="*/ 262 w 17763"/>
              <a:gd name="connsiteY1" fmla="*/ 7708 h 21192"/>
              <a:gd name="connsiteX2" fmla="*/ 9992 w 17763"/>
              <a:gd name="connsiteY2" fmla="*/ 0 h 21192"/>
              <a:gd name="connsiteX3" fmla="*/ 17763 w 17763"/>
              <a:gd name="connsiteY3" fmla="*/ 109 h 21192"/>
              <a:gd name="connsiteX4" fmla="*/ 17676 w 17763"/>
              <a:gd name="connsiteY4" fmla="*/ 11227 h 21192"/>
              <a:gd name="connsiteX5" fmla="*/ 12455 w 17763"/>
              <a:gd name="connsiteY5" fmla="*/ 21192 h 21192"/>
              <a:gd name="connsiteX6" fmla="*/ 10461 w 17763"/>
              <a:gd name="connsiteY6" fmla="*/ 21191 h 21192"/>
              <a:gd name="connsiteX7" fmla="*/ 51 w 17763"/>
              <a:gd name="connsiteY7" fmla="*/ 8174 h 21192"/>
              <a:gd name="connsiteX0" fmla="*/ 104 w 17713"/>
              <a:gd name="connsiteY0" fmla="*/ 8301 h 21192"/>
              <a:gd name="connsiteX1" fmla="*/ 212 w 17713"/>
              <a:gd name="connsiteY1" fmla="*/ 7708 h 21192"/>
              <a:gd name="connsiteX2" fmla="*/ 9942 w 17713"/>
              <a:gd name="connsiteY2" fmla="*/ 0 h 21192"/>
              <a:gd name="connsiteX3" fmla="*/ 17713 w 17713"/>
              <a:gd name="connsiteY3" fmla="*/ 109 h 21192"/>
              <a:gd name="connsiteX4" fmla="*/ 17626 w 17713"/>
              <a:gd name="connsiteY4" fmla="*/ 11227 h 21192"/>
              <a:gd name="connsiteX5" fmla="*/ 12405 w 17713"/>
              <a:gd name="connsiteY5" fmla="*/ 21192 h 21192"/>
              <a:gd name="connsiteX6" fmla="*/ 10411 w 17713"/>
              <a:gd name="connsiteY6" fmla="*/ 21191 h 21192"/>
              <a:gd name="connsiteX7" fmla="*/ 104 w 17713"/>
              <a:gd name="connsiteY7" fmla="*/ 8301 h 21192"/>
              <a:gd name="connsiteX0" fmla="*/ 136 w 17745"/>
              <a:gd name="connsiteY0" fmla="*/ 8301 h 21192"/>
              <a:gd name="connsiteX1" fmla="*/ 244 w 17745"/>
              <a:gd name="connsiteY1" fmla="*/ 7708 h 21192"/>
              <a:gd name="connsiteX2" fmla="*/ 9974 w 17745"/>
              <a:gd name="connsiteY2" fmla="*/ 0 h 21192"/>
              <a:gd name="connsiteX3" fmla="*/ 17745 w 17745"/>
              <a:gd name="connsiteY3" fmla="*/ 109 h 21192"/>
              <a:gd name="connsiteX4" fmla="*/ 17658 w 17745"/>
              <a:gd name="connsiteY4" fmla="*/ 11227 h 21192"/>
              <a:gd name="connsiteX5" fmla="*/ 12437 w 17745"/>
              <a:gd name="connsiteY5" fmla="*/ 21192 h 21192"/>
              <a:gd name="connsiteX6" fmla="*/ 10443 w 17745"/>
              <a:gd name="connsiteY6" fmla="*/ 21191 h 21192"/>
              <a:gd name="connsiteX7" fmla="*/ 136 w 17745"/>
              <a:gd name="connsiteY7" fmla="*/ 8301 h 21192"/>
              <a:gd name="connsiteX0" fmla="*/ 136 w 17745"/>
              <a:gd name="connsiteY0" fmla="*/ 8301 h 21192"/>
              <a:gd name="connsiteX1" fmla="*/ 244 w 17745"/>
              <a:gd name="connsiteY1" fmla="*/ 7708 h 21192"/>
              <a:gd name="connsiteX2" fmla="*/ 9974 w 17745"/>
              <a:gd name="connsiteY2" fmla="*/ 0 h 21192"/>
              <a:gd name="connsiteX3" fmla="*/ 17745 w 17745"/>
              <a:gd name="connsiteY3" fmla="*/ 109 h 21192"/>
              <a:gd name="connsiteX4" fmla="*/ 17658 w 17745"/>
              <a:gd name="connsiteY4" fmla="*/ 11227 h 21192"/>
              <a:gd name="connsiteX5" fmla="*/ 12437 w 17745"/>
              <a:gd name="connsiteY5" fmla="*/ 21192 h 21192"/>
              <a:gd name="connsiteX6" fmla="*/ 10372 w 17745"/>
              <a:gd name="connsiteY6" fmla="*/ 21191 h 21192"/>
              <a:gd name="connsiteX7" fmla="*/ 136 w 17745"/>
              <a:gd name="connsiteY7" fmla="*/ 8301 h 21192"/>
              <a:gd name="connsiteX0" fmla="*/ 136 w 17745"/>
              <a:gd name="connsiteY0" fmla="*/ 8301 h 21192"/>
              <a:gd name="connsiteX1" fmla="*/ 244 w 17745"/>
              <a:gd name="connsiteY1" fmla="*/ 7708 h 21192"/>
              <a:gd name="connsiteX2" fmla="*/ 9974 w 17745"/>
              <a:gd name="connsiteY2" fmla="*/ 0 h 21192"/>
              <a:gd name="connsiteX3" fmla="*/ 17745 w 17745"/>
              <a:gd name="connsiteY3" fmla="*/ 109 h 21192"/>
              <a:gd name="connsiteX4" fmla="*/ 17595 w 17745"/>
              <a:gd name="connsiteY4" fmla="*/ 11549 h 21192"/>
              <a:gd name="connsiteX5" fmla="*/ 12437 w 17745"/>
              <a:gd name="connsiteY5" fmla="*/ 21192 h 21192"/>
              <a:gd name="connsiteX6" fmla="*/ 10372 w 17745"/>
              <a:gd name="connsiteY6" fmla="*/ 21191 h 21192"/>
              <a:gd name="connsiteX7" fmla="*/ 136 w 17745"/>
              <a:gd name="connsiteY7" fmla="*/ 8301 h 21192"/>
              <a:gd name="connsiteX0" fmla="*/ 136 w 17600"/>
              <a:gd name="connsiteY0" fmla="*/ 8301 h 21192"/>
              <a:gd name="connsiteX1" fmla="*/ 244 w 17600"/>
              <a:gd name="connsiteY1" fmla="*/ 7708 h 21192"/>
              <a:gd name="connsiteX2" fmla="*/ 9974 w 17600"/>
              <a:gd name="connsiteY2" fmla="*/ 0 h 21192"/>
              <a:gd name="connsiteX3" fmla="*/ 17595 w 17600"/>
              <a:gd name="connsiteY3" fmla="*/ 128 h 21192"/>
              <a:gd name="connsiteX4" fmla="*/ 17595 w 17600"/>
              <a:gd name="connsiteY4" fmla="*/ 11549 h 21192"/>
              <a:gd name="connsiteX5" fmla="*/ 12437 w 17600"/>
              <a:gd name="connsiteY5" fmla="*/ 21192 h 21192"/>
              <a:gd name="connsiteX6" fmla="*/ 10372 w 17600"/>
              <a:gd name="connsiteY6" fmla="*/ 21191 h 21192"/>
              <a:gd name="connsiteX7" fmla="*/ 136 w 17600"/>
              <a:gd name="connsiteY7" fmla="*/ 8301 h 21192"/>
              <a:gd name="connsiteX0" fmla="*/ 136 w 17596"/>
              <a:gd name="connsiteY0" fmla="*/ 8301 h 21192"/>
              <a:gd name="connsiteX1" fmla="*/ 244 w 17596"/>
              <a:gd name="connsiteY1" fmla="*/ 7708 h 21192"/>
              <a:gd name="connsiteX2" fmla="*/ 9974 w 17596"/>
              <a:gd name="connsiteY2" fmla="*/ 0 h 21192"/>
              <a:gd name="connsiteX3" fmla="*/ 17445 w 17596"/>
              <a:gd name="connsiteY3" fmla="*/ 206 h 21192"/>
              <a:gd name="connsiteX4" fmla="*/ 17595 w 17596"/>
              <a:gd name="connsiteY4" fmla="*/ 11549 h 21192"/>
              <a:gd name="connsiteX5" fmla="*/ 12437 w 17596"/>
              <a:gd name="connsiteY5" fmla="*/ 21192 h 21192"/>
              <a:gd name="connsiteX6" fmla="*/ 10372 w 17596"/>
              <a:gd name="connsiteY6" fmla="*/ 21191 h 21192"/>
              <a:gd name="connsiteX7" fmla="*/ 136 w 17596"/>
              <a:gd name="connsiteY7" fmla="*/ 8301 h 21192"/>
              <a:gd name="connsiteX0" fmla="*/ 136 w 17611"/>
              <a:gd name="connsiteY0" fmla="*/ 8301 h 21192"/>
              <a:gd name="connsiteX1" fmla="*/ 244 w 17611"/>
              <a:gd name="connsiteY1" fmla="*/ 7708 h 21192"/>
              <a:gd name="connsiteX2" fmla="*/ 9974 w 17611"/>
              <a:gd name="connsiteY2" fmla="*/ 0 h 21192"/>
              <a:gd name="connsiteX3" fmla="*/ 17611 w 17611"/>
              <a:gd name="connsiteY3" fmla="*/ 128 h 21192"/>
              <a:gd name="connsiteX4" fmla="*/ 17595 w 17611"/>
              <a:gd name="connsiteY4" fmla="*/ 11549 h 21192"/>
              <a:gd name="connsiteX5" fmla="*/ 12437 w 17611"/>
              <a:gd name="connsiteY5" fmla="*/ 21192 h 21192"/>
              <a:gd name="connsiteX6" fmla="*/ 10372 w 17611"/>
              <a:gd name="connsiteY6" fmla="*/ 21191 h 21192"/>
              <a:gd name="connsiteX7" fmla="*/ 136 w 17611"/>
              <a:gd name="connsiteY7" fmla="*/ 8301 h 21192"/>
              <a:gd name="connsiteX0" fmla="*/ 136 w 17611"/>
              <a:gd name="connsiteY0" fmla="*/ 8204 h 21095"/>
              <a:gd name="connsiteX1" fmla="*/ 244 w 17611"/>
              <a:gd name="connsiteY1" fmla="*/ 7611 h 21095"/>
              <a:gd name="connsiteX2" fmla="*/ 9855 w 17611"/>
              <a:gd name="connsiteY2" fmla="*/ 0 h 21095"/>
              <a:gd name="connsiteX3" fmla="*/ 17611 w 17611"/>
              <a:gd name="connsiteY3" fmla="*/ 31 h 21095"/>
              <a:gd name="connsiteX4" fmla="*/ 17595 w 17611"/>
              <a:gd name="connsiteY4" fmla="*/ 11452 h 21095"/>
              <a:gd name="connsiteX5" fmla="*/ 12437 w 17611"/>
              <a:gd name="connsiteY5" fmla="*/ 21095 h 21095"/>
              <a:gd name="connsiteX6" fmla="*/ 10372 w 17611"/>
              <a:gd name="connsiteY6" fmla="*/ 21094 h 21095"/>
              <a:gd name="connsiteX7" fmla="*/ 136 w 17611"/>
              <a:gd name="connsiteY7" fmla="*/ 8204 h 21095"/>
              <a:gd name="connsiteX0" fmla="*/ 136 w 17600"/>
              <a:gd name="connsiteY0" fmla="*/ 8204 h 21095"/>
              <a:gd name="connsiteX1" fmla="*/ 244 w 17600"/>
              <a:gd name="connsiteY1" fmla="*/ 7611 h 21095"/>
              <a:gd name="connsiteX2" fmla="*/ 9855 w 17600"/>
              <a:gd name="connsiteY2" fmla="*/ 0 h 21095"/>
              <a:gd name="connsiteX3" fmla="*/ 17595 w 17600"/>
              <a:gd name="connsiteY3" fmla="*/ 21 h 21095"/>
              <a:gd name="connsiteX4" fmla="*/ 17595 w 17600"/>
              <a:gd name="connsiteY4" fmla="*/ 11452 h 21095"/>
              <a:gd name="connsiteX5" fmla="*/ 12437 w 17600"/>
              <a:gd name="connsiteY5" fmla="*/ 21095 h 21095"/>
              <a:gd name="connsiteX6" fmla="*/ 10372 w 17600"/>
              <a:gd name="connsiteY6" fmla="*/ 21094 h 21095"/>
              <a:gd name="connsiteX7" fmla="*/ 136 w 17600"/>
              <a:gd name="connsiteY7" fmla="*/ 8204 h 21095"/>
              <a:gd name="connsiteX0" fmla="*/ 136 w 17610"/>
              <a:gd name="connsiteY0" fmla="*/ 8204 h 21095"/>
              <a:gd name="connsiteX1" fmla="*/ 244 w 17610"/>
              <a:gd name="connsiteY1" fmla="*/ 7611 h 21095"/>
              <a:gd name="connsiteX2" fmla="*/ 9855 w 17610"/>
              <a:gd name="connsiteY2" fmla="*/ 0 h 21095"/>
              <a:gd name="connsiteX3" fmla="*/ 17595 w 17610"/>
              <a:gd name="connsiteY3" fmla="*/ 21 h 21095"/>
              <a:gd name="connsiteX4" fmla="*/ 17595 w 17610"/>
              <a:gd name="connsiteY4" fmla="*/ 11452 h 21095"/>
              <a:gd name="connsiteX5" fmla="*/ 12437 w 17610"/>
              <a:gd name="connsiteY5" fmla="*/ 21095 h 21095"/>
              <a:gd name="connsiteX6" fmla="*/ 10372 w 17610"/>
              <a:gd name="connsiteY6" fmla="*/ 21094 h 21095"/>
              <a:gd name="connsiteX7" fmla="*/ 136 w 17610"/>
              <a:gd name="connsiteY7" fmla="*/ 8204 h 21095"/>
              <a:gd name="connsiteX0" fmla="*/ 136 w 17601"/>
              <a:gd name="connsiteY0" fmla="*/ 8204 h 21095"/>
              <a:gd name="connsiteX1" fmla="*/ 244 w 17601"/>
              <a:gd name="connsiteY1" fmla="*/ 7611 h 21095"/>
              <a:gd name="connsiteX2" fmla="*/ 9855 w 17601"/>
              <a:gd name="connsiteY2" fmla="*/ 0 h 21095"/>
              <a:gd name="connsiteX3" fmla="*/ 17595 w 17601"/>
              <a:gd name="connsiteY3" fmla="*/ 21 h 21095"/>
              <a:gd name="connsiteX4" fmla="*/ 17595 w 17601"/>
              <a:gd name="connsiteY4" fmla="*/ 11452 h 21095"/>
              <a:gd name="connsiteX5" fmla="*/ 12437 w 17601"/>
              <a:gd name="connsiteY5" fmla="*/ 21095 h 21095"/>
              <a:gd name="connsiteX6" fmla="*/ 10372 w 17601"/>
              <a:gd name="connsiteY6" fmla="*/ 21094 h 21095"/>
              <a:gd name="connsiteX7" fmla="*/ 136 w 17601"/>
              <a:gd name="connsiteY7" fmla="*/ 8204 h 21095"/>
              <a:gd name="connsiteX0" fmla="*/ 136 w 17610"/>
              <a:gd name="connsiteY0" fmla="*/ 8204 h 21095"/>
              <a:gd name="connsiteX1" fmla="*/ 244 w 17610"/>
              <a:gd name="connsiteY1" fmla="*/ 7611 h 21095"/>
              <a:gd name="connsiteX2" fmla="*/ 9855 w 17610"/>
              <a:gd name="connsiteY2" fmla="*/ 0 h 21095"/>
              <a:gd name="connsiteX3" fmla="*/ 17595 w 17610"/>
              <a:gd name="connsiteY3" fmla="*/ 21 h 21095"/>
              <a:gd name="connsiteX4" fmla="*/ 17595 w 17610"/>
              <a:gd name="connsiteY4" fmla="*/ 11452 h 21095"/>
              <a:gd name="connsiteX5" fmla="*/ 12437 w 17610"/>
              <a:gd name="connsiteY5" fmla="*/ 21095 h 21095"/>
              <a:gd name="connsiteX6" fmla="*/ 10372 w 17610"/>
              <a:gd name="connsiteY6" fmla="*/ 21094 h 21095"/>
              <a:gd name="connsiteX7" fmla="*/ 136 w 17610"/>
              <a:gd name="connsiteY7" fmla="*/ 8204 h 21095"/>
              <a:gd name="connsiteX0" fmla="*/ 136 w 17620"/>
              <a:gd name="connsiteY0" fmla="*/ 8204 h 21095"/>
              <a:gd name="connsiteX1" fmla="*/ 244 w 17620"/>
              <a:gd name="connsiteY1" fmla="*/ 7611 h 21095"/>
              <a:gd name="connsiteX2" fmla="*/ 9855 w 17620"/>
              <a:gd name="connsiteY2" fmla="*/ 0 h 21095"/>
              <a:gd name="connsiteX3" fmla="*/ 17611 w 17620"/>
              <a:gd name="connsiteY3" fmla="*/ 11 h 21095"/>
              <a:gd name="connsiteX4" fmla="*/ 17595 w 17620"/>
              <a:gd name="connsiteY4" fmla="*/ 11452 h 21095"/>
              <a:gd name="connsiteX5" fmla="*/ 12437 w 17620"/>
              <a:gd name="connsiteY5" fmla="*/ 21095 h 21095"/>
              <a:gd name="connsiteX6" fmla="*/ 10372 w 17620"/>
              <a:gd name="connsiteY6" fmla="*/ 21094 h 21095"/>
              <a:gd name="connsiteX7" fmla="*/ 136 w 17620"/>
              <a:gd name="connsiteY7" fmla="*/ 8204 h 21095"/>
              <a:gd name="connsiteX0" fmla="*/ 136 w 17620"/>
              <a:gd name="connsiteY0" fmla="*/ 8204 h 21094"/>
              <a:gd name="connsiteX1" fmla="*/ 244 w 17620"/>
              <a:gd name="connsiteY1" fmla="*/ 7611 h 21094"/>
              <a:gd name="connsiteX2" fmla="*/ 9855 w 17620"/>
              <a:gd name="connsiteY2" fmla="*/ 0 h 21094"/>
              <a:gd name="connsiteX3" fmla="*/ 17611 w 17620"/>
              <a:gd name="connsiteY3" fmla="*/ 11 h 21094"/>
              <a:gd name="connsiteX4" fmla="*/ 17595 w 17620"/>
              <a:gd name="connsiteY4" fmla="*/ 11452 h 21094"/>
              <a:gd name="connsiteX5" fmla="*/ 12413 w 17620"/>
              <a:gd name="connsiteY5" fmla="*/ 21056 h 21094"/>
              <a:gd name="connsiteX6" fmla="*/ 10372 w 17620"/>
              <a:gd name="connsiteY6" fmla="*/ 21094 h 21094"/>
              <a:gd name="connsiteX7" fmla="*/ 136 w 17620"/>
              <a:gd name="connsiteY7" fmla="*/ 8204 h 21094"/>
              <a:gd name="connsiteX0" fmla="*/ 136 w 17620"/>
              <a:gd name="connsiteY0" fmla="*/ 8204 h 21056"/>
              <a:gd name="connsiteX1" fmla="*/ 244 w 17620"/>
              <a:gd name="connsiteY1" fmla="*/ 7611 h 21056"/>
              <a:gd name="connsiteX2" fmla="*/ 9855 w 17620"/>
              <a:gd name="connsiteY2" fmla="*/ 0 h 21056"/>
              <a:gd name="connsiteX3" fmla="*/ 17611 w 17620"/>
              <a:gd name="connsiteY3" fmla="*/ 11 h 21056"/>
              <a:gd name="connsiteX4" fmla="*/ 17595 w 17620"/>
              <a:gd name="connsiteY4" fmla="*/ 11452 h 21056"/>
              <a:gd name="connsiteX5" fmla="*/ 12413 w 17620"/>
              <a:gd name="connsiteY5" fmla="*/ 21056 h 21056"/>
              <a:gd name="connsiteX6" fmla="*/ 10388 w 17620"/>
              <a:gd name="connsiteY6" fmla="*/ 21055 h 21056"/>
              <a:gd name="connsiteX7" fmla="*/ 136 w 17620"/>
              <a:gd name="connsiteY7" fmla="*/ 8204 h 21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620" h="21056">
                <a:moveTo>
                  <a:pt x="136" y="8204"/>
                </a:moveTo>
                <a:cubicBezTo>
                  <a:pt x="0" y="7971"/>
                  <a:pt x="-128" y="7925"/>
                  <a:pt x="244" y="7611"/>
                </a:cubicBezTo>
                <a:lnTo>
                  <a:pt x="9855" y="0"/>
                </a:lnTo>
                <a:lnTo>
                  <a:pt x="17611" y="11"/>
                </a:lnTo>
                <a:cubicBezTo>
                  <a:pt x="17632" y="355"/>
                  <a:pt x="17614" y="11127"/>
                  <a:pt x="17595" y="11452"/>
                </a:cubicBezTo>
                <a:lnTo>
                  <a:pt x="12413" y="21056"/>
                </a:lnTo>
                <a:lnTo>
                  <a:pt x="10388" y="21055"/>
                </a:lnTo>
                <a:lnTo>
                  <a:pt x="136" y="8204"/>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Manual Input 6">
            <a:extLst>
              <a:ext uri="{FF2B5EF4-FFF2-40B4-BE49-F238E27FC236}">
                <a16:creationId xmlns:a16="http://schemas.microsoft.com/office/drawing/2014/main" id="{BE91B04B-DAC7-AB4B-BA92-2D095A844CBF}"/>
              </a:ext>
            </a:extLst>
          </p:cNvPr>
          <p:cNvSpPr/>
          <p:nvPr userDrawn="1"/>
        </p:nvSpPr>
        <p:spPr>
          <a:xfrm>
            <a:off x="5106468" y="0"/>
            <a:ext cx="7085532" cy="6870279"/>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600 w 10000"/>
              <a:gd name="connsiteY0" fmla="*/ 0 h 10951"/>
              <a:gd name="connsiteX1" fmla="*/ 10000 w 10000"/>
              <a:gd name="connsiteY1" fmla="*/ 951 h 10951"/>
              <a:gd name="connsiteX2" fmla="*/ 10000 w 10000"/>
              <a:gd name="connsiteY2" fmla="*/ 10951 h 10951"/>
              <a:gd name="connsiteX3" fmla="*/ 0 w 10000"/>
              <a:gd name="connsiteY3" fmla="*/ 10951 h 10951"/>
              <a:gd name="connsiteX4" fmla="*/ 600 w 10000"/>
              <a:gd name="connsiteY4" fmla="*/ 0 h 10951"/>
              <a:gd name="connsiteX0" fmla="*/ 600 w 10933"/>
              <a:gd name="connsiteY0" fmla="*/ 0 h 10951"/>
              <a:gd name="connsiteX1" fmla="*/ 10933 w 10933"/>
              <a:gd name="connsiteY1" fmla="*/ 3694 h 10951"/>
              <a:gd name="connsiteX2" fmla="*/ 10000 w 10933"/>
              <a:gd name="connsiteY2" fmla="*/ 10951 h 10951"/>
              <a:gd name="connsiteX3" fmla="*/ 0 w 10933"/>
              <a:gd name="connsiteY3" fmla="*/ 10951 h 10951"/>
              <a:gd name="connsiteX4" fmla="*/ 600 w 10933"/>
              <a:gd name="connsiteY4" fmla="*/ 0 h 10951"/>
              <a:gd name="connsiteX0" fmla="*/ 600 w 20533"/>
              <a:gd name="connsiteY0" fmla="*/ 0 h 10951"/>
              <a:gd name="connsiteX1" fmla="*/ 20533 w 20533"/>
              <a:gd name="connsiteY1" fmla="*/ 7132 h 10951"/>
              <a:gd name="connsiteX2" fmla="*/ 10000 w 20533"/>
              <a:gd name="connsiteY2" fmla="*/ 10951 h 10951"/>
              <a:gd name="connsiteX3" fmla="*/ 0 w 20533"/>
              <a:gd name="connsiteY3" fmla="*/ 10951 h 10951"/>
              <a:gd name="connsiteX4" fmla="*/ 600 w 20533"/>
              <a:gd name="connsiteY4" fmla="*/ 0 h 10951"/>
              <a:gd name="connsiteX0" fmla="*/ 600 w 20533"/>
              <a:gd name="connsiteY0" fmla="*/ 0 h 20569"/>
              <a:gd name="connsiteX1" fmla="*/ 20533 w 20533"/>
              <a:gd name="connsiteY1" fmla="*/ 7132 h 20569"/>
              <a:gd name="connsiteX2" fmla="*/ 13100 w 20533"/>
              <a:gd name="connsiteY2" fmla="*/ 20569 h 20569"/>
              <a:gd name="connsiteX3" fmla="*/ 0 w 20533"/>
              <a:gd name="connsiteY3" fmla="*/ 10951 h 20569"/>
              <a:gd name="connsiteX4" fmla="*/ 600 w 20533"/>
              <a:gd name="connsiteY4" fmla="*/ 0 h 20569"/>
              <a:gd name="connsiteX0" fmla="*/ 600 w 20533"/>
              <a:gd name="connsiteY0" fmla="*/ 0 h 20569"/>
              <a:gd name="connsiteX1" fmla="*/ 20533 w 20533"/>
              <a:gd name="connsiteY1" fmla="*/ 7132 h 20569"/>
              <a:gd name="connsiteX2" fmla="*/ 19400 w 20533"/>
              <a:gd name="connsiteY2" fmla="*/ 9076 h 20569"/>
              <a:gd name="connsiteX3" fmla="*/ 13100 w 20533"/>
              <a:gd name="connsiteY3" fmla="*/ 20569 h 20569"/>
              <a:gd name="connsiteX4" fmla="*/ 0 w 20533"/>
              <a:gd name="connsiteY4" fmla="*/ 10951 h 20569"/>
              <a:gd name="connsiteX5" fmla="*/ 600 w 20533"/>
              <a:gd name="connsiteY5" fmla="*/ 0 h 20569"/>
              <a:gd name="connsiteX0" fmla="*/ 600 w 20533"/>
              <a:gd name="connsiteY0" fmla="*/ 0 h 20569"/>
              <a:gd name="connsiteX1" fmla="*/ 20533 w 20533"/>
              <a:gd name="connsiteY1" fmla="*/ 7132 h 20569"/>
              <a:gd name="connsiteX2" fmla="*/ 19233 w 20533"/>
              <a:gd name="connsiteY2" fmla="*/ 10847 h 20569"/>
              <a:gd name="connsiteX3" fmla="*/ 13100 w 20533"/>
              <a:gd name="connsiteY3" fmla="*/ 20569 h 20569"/>
              <a:gd name="connsiteX4" fmla="*/ 0 w 20533"/>
              <a:gd name="connsiteY4" fmla="*/ 10951 h 20569"/>
              <a:gd name="connsiteX5" fmla="*/ 600 w 20533"/>
              <a:gd name="connsiteY5" fmla="*/ 0 h 20569"/>
              <a:gd name="connsiteX0" fmla="*/ 600 w 19266"/>
              <a:gd name="connsiteY0" fmla="*/ 0 h 20569"/>
              <a:gd name="connsiteX1" fmla="*/ 19266 w 19266"/>
              <a:gd name="connsiteY1" fmla="*/ 6750 h 20569"/>
              <a:gd name="connsiteX2" fmla="*/ 19233 w 19266"/>
              <a:gd name="connsiteY2" fmla="*/ 10847 h 20569"/>
              <a:gd name="connsiteX3" fmla="*/ 13100 w 19266"/>
              <a:gd name="connsiteY3" fmla="*/ 20569 h 20569"/>
              <a:gd name="connsiteX4" fmla="*/ 0 w 19266"/>
              <a:gd name="connsiteY4" fmla="*/ 10951 h 20569"/>
              <a:gd name="connsiteX5" fmla="*/ 600 w 19266"/>
              <a:gd name="connsiteY5" fmla="*/ 0 h 20569"/>
              <a:gd name="connsiteX0" fmla="*/ 600 w 19234"/>
              <a:gd name="connsiteY0" fmla="*/ 0 h 20569"/>
              <a:gd name="connsiteX1" fmla="*/ 19199 w 19234"/>
              <a:gd name="connsiteY1" fmla="*/ 6646 h 20569"/>
              <a:gd name="connsiteX2" fmla="*/ 19233 w 19234"/>
              <a:gd name="connsiteY2" fmla="*/ 10847 h 20569"/>
              <a:gd name="connsiteX3" fmla="*/ 13100 w 19234"/>
              <a:gd name="connsiteY3" fmla="*/ 20569 h 20569"/>
              <a:gd name="connsiteX4" fmla="*/ 0 w 19234"/>
              <a:gd name="connsiteY4" fmla="*/ 10951 h 20569"/>
              <a:gd name="connsiteX5" fmla="*/ 600 w 19234"/>
              <a:gd name="connsiteY5" fmla="*/ 0 h 20569"/>
              <a:gd name="connsiteX0" fmla="*/ 600 w 19236"/>
              <a:gd name="connsiteY0" fmla="*/ 0 h 20569"/>
              <a:gd name="connsiteX1" fmla="*/ 19232 w 19236"/>
              <a:gd name="connsiteY1" fmla="*/ 6681 h 20569"/>
              <a:gd name="connsiteX2" fmla="*/ 19233 w 19236"/>
              <a:gd name="connsiteY2" fmla="*/ 10847 h 20569"/>
              <a:gd name="connsiteX3" fmla="*/ 13100 w 19236"/>
              <a:gd name="connsiteY3" fmla="*/ 20569 h 20569"/>
              <a:gd name="connsiteX4" fmla="*/ 0 w 19236"/>
              <a:gd name="connsiteY4" fmla="*/ 10951 h 20569"/>
              <a:gd name="connsiteX5" fmla="*/ 600 w 19236"/>
              <a:gd name="connsiteY5" fmla="*/ 0 h 20569"/>
              <a:gd name="connsiteX0" fmla="*/ 600 w 19236"/>
              <a:gd name="connsiteY0" fmla="*/ 0 h 20569"/>
              <a:gd name="connsiteX1" fmla="*/ 19232 w 19236"/>
              <a:gd name="connsiteY1" fmla="*/ 6681 h 20569"/>
              <a:gd name="connsiteX2" fmla="*/ 19233 w 19236"/>
              <a:gd name="connsiteY2" fmla="*/ 10847 h 20569"/>
              <a:gd name="connsiteX3" fmla="*/ 13100 w 19236"/>
              <a:gd name="connsiteY3" fmla="*/ 20569 h 20569"/>
              <a:gd name="connsiteX4" fmla="*/ 9800 w 19236"/>
              <a:gd name="connsiteY4" fmla="*/ 18104 h 20569"/>
              <a:gd name="connsiteX5" fmla="*/ 0 w 19236"/>
              <a:gd name="connsiteY5" fmla="*/ 10951 h 20569"/>
              <a:gd name="connsiteX6" fmla="*/ 600 w 19236"/>
              <a:gd name="connsiteY6" fmla="*/ 0 h 20569"/>
              <a:gd name="connsiteX0" fmla="*/ 600 w 19236"/>
              <a:gd name="connsiteY0" fmla="*/ 0 h 20569"/>
              <a:gd name="connsiteX1" fmla="*/ 19232 w 19236"/>
              <a:gd name="connsiteY1" fmla="*/ 6681 h 20569"/>
              <a:gd name="connsiteX2" fmla="*/ 19233 w 19236"/>
              <a:gd name="connsiteY2" fmla="*/ 10847 h 20569"/>
              <a:gd name="connsiteX3" fmla="*/ 13100 w 19236"/>
              <a:gd name="connsiteY3" fmla="*/ 20569 h 20569"/>
              <a:gd name="connsiteX4" fmla="*/ 11033 w 19236"/>
              <a:gd name="connsiteY4" fmla="*/ 20153 h 20569"/>
              <a:gd name="connsiteX5" fmla="*/ 0 w 19236"/>
              <a:gd name="connsiteY5" fmla="*/ 10951 h 20569"/>
              <a:gd name="connsiteX6" fmla="*/ 600 w 19236"/>
              <a:gd name="connsiteY6" fmla="*/ 0 h 20569"/>
              <a:gd name="connsiteX0" fmla="*/ 600 w 19236"/>
              <a:gd name="connsiteY0" fmla="*/ 0 h 20222"/>
              <a:gd name="connsiteX1" fmla="*/ 19232 w 19236"/>
              <a:gd name="connsiteY1" fmla="*/ 6681 h 20222"/>
              <a:gd name="connsiteX2" fmla="*/ 19233 w 19236"/>
              <a:gd name="connsiteY2" fmla="*/ 10847 h 20222"/>
              <a:gd name="connsiteX3" fmla="*/ 13267 w 19236"/>
              <a:gd name="connsiteY3" fmla="*/ 20222 h 20222"/>
              <a:gd name="connsiteX4" fmla="*/ 11033 w 19236"/>
              <a:gd name="connsiteY4" fmla="*/ 20153 h 20222"/>
              <a:gd name="connsiteX5" fmla="*/ 0 w 19236"/>
              <a:gd name="connsiteY5" fmla="*/ 10951 h 20222"/>
              <a:gd name="connsiteX6" fmla="*/ 600 w 19236"/>
              <a:gd name="connsiteY6" fmla="*/ 0 h 20222"/>
              <a:gd name="connsiteX0" fmla="*/ 600 w 19236"/>
              <a:gd name="connsiteY0" fmla="*/ 0 h 20222"/>
              <a:gd name="connsiteX1" fmla="*/ 19232 w 19236"/>
              <a:gd name="connsiteY1" fmla="*/ 6681 h 20222"/>
              <a:gd name="connsiteX2" fmla="*/ 19233 w 19236"/>
              <a:gd name="connsiteY2" fmla="*/ 10847 h 20222"/>
              <a:gd name="connsiteX3" fmla="*/ 13267 w 19236"/>
              <a:gd name="connsiteY3" fmla="*/ 20222 h 20222"/>
              <a:gd name="connsiteX4" fmla="*/ 11433 w 19236"/>
              <a:gd name="connsiteY4" fmla="*/ 20153 h 20222"/>
              <a:gd name="connsiteX5" fmla="*/ 0 w 19236"/>
              <a:gd name="connsiteY5" fmla="*/ 10951 h 20222"/>
              <a:gd name="connsiteX6" fmla="*/ 600 w 19236"/>
              <a:gd name="connsiteY6" fmla="*/ 0 h 20222"/>
              <a:gd name="connsiteX0" fmla="*/ 600 w 19236"/>
              <a:gd name="connsiteY0" fmla="*/ 0 h 20222"/>
              <a:gd name="connsiteX1" fmla="*/ 19232 w 19236"/>
              <a:gd name="connsiteY1" fmla="*/ 6681 h 20222"/>
              <a:gd name="connsiteX2" fmla="*/ 19233 w 19236"/>
              <a:gd name="connsiteY2" fmla="*/ 10847 h 20222"/>
              <a:gd name="connsiteX3" fmla="*/ 13267 w 19236"/>
              <a:gd name="connsiteY3" fmla="*/ 20222 h 20222"/>
              <a:gd name="connsiteX4" fmla="*/ 11133 w 19236"/>
              <a:gd name="connsiteY4" fmla="*/ 20222 h 20222"/>
              <a:gd name="connsiteX5" fmla="*/ 0 w 19236"/>
              <a:gd name="connsiteY5" fmla="*/ 10951 h 20222"/>
              <a:gd name="connsiteX6" fmla="*/ 600 w 19236"/>
              <a:gd name="connsiteY6" fmla="*/ 0 h 20222"/>
              <a:gd name="connsiteX0" fmla="*/ 733 w 19369"/>
              <a:gd name="connsiteY0" fmla="*/ 0 h 20222"/>
              <a:gd name="connsiteX1" fmla="*/ 19365 w 19369"/>
              <a:gd name="connsiteY1" fmla="*/ 6681 h 20222"/>
              <a:gd name="connsiteX2" fmla="*/ 19366 w 19369"/>
              <a:gd name="connsiteY2" fmla="*/ 10847 h 20222"/>
              <a:gd name="connsiteX3" fmla="*/ 13400 w 19369"/>
              <a:gd name="connsiteY3" fmla="*/ 20222 h 20222"/>
              <a:gd name="connsiteX4" fmla="*/ 11266 w 19369"/>
              <a:gd name="connsiteY4" fmla="*/ 20222 h 20222"/>
              <a:gd name="connsiteX5" fmla="*/ 0 w 19369"/>
              <a:gd name="connsiteY5" fmla="*/ 8312 h 20222"/>
              <a:gd name="connsiteX6" fmla="*/ 733 w 19369"/>
              <a:gd name="connsiteY6" fmla="*/ 0 h 20222"/>
              <a:gd name="connsiteX0" fmla="*/ 733 w 19369"/>
              <a:gd name="connsiteY0" fmla="*/ 0 h 20222"/>
              <a:gd name="connsiteX1" fmla="*/ 1966 w 19369"/>
              <a:gd name="connsiteY1" fmla="*/ 465 h 20222"/>
              <a:gd name="connsiteX2" fmla="*/ 19365 w 19369"/>
              <a:gd name="connsiteY2" fmla="*/ 6681 h 20222"/>
              <a:gd name="connsiteX3" fmla="*/ 19366 w 19369"/>
              <a:gd name="connsiteY3" fmla="*/ 10847 h 20222"/>
              <a:gd name="connsiteX4" fmla="*/ 13400 w 19369"/>
              <a:gd name="connsiteY4" fmla="*/ 20222 h 20222"/>
              <a:gd name="connsiteX5" fmla="*/ 11266 w 19369"/>
              <a:gd name="connsiteY5" fmla="*/ 20222 h 20222"/>
              <a:gd name="connsiteX6" fmla="*/ 0 w 19369"/>
              <a:gd name="connsiteY6" fmla="*/ 8312 h 20222"/>
              <a:gd name="connsiteX7" fmla="*/ 733 w 19369"/>
              <a:gd name="connsiteY7" fmla="*/ 0 h 20222"/>
              <a:gd name="connsiteX0" fmla="*/ 733 w 19369"/>
              <a:gd name="connsiteY0" fmla="*/ 125 h 20347"/>
              <a:gd name="connsiteX1" fmla="*/ 1966 w 19369"/>
              <a:gd name="connsiteY1" fmla="*/ 590 h 20347"/>
              <a:gd name="connsiteX2" fmla="*/ 1466 w 19369"/>
              <a:gd name="connsiteY2" fmla="*/ 0 h 20347"/>
              <a:gd name="connsiteX3" fmla="*/ 19365 w 19369"/>
              <a:gd name="connsiteY3" fmla="*/ 6806 h 20347"/>
              <a:gd name="connsiteX4" fmla="*/ 19366 w 19369"/>
              <a:gd name="connsiteY4" fmla="*/ 10972 h 20347"/>
              <a:gd name="connsiteX5" fmla="*/ 13400 w 19369"/>
              <a:gd name="connsiteY5" fmla="*/ 20347 h 20347"/>
              <a:gd name="connsiteX6" fmla="*/ 11266 w 19369"/>
              <a:gd name="connsiteY6" fmla="*/ 20347 h 20347"/>
              <a:gd name="connsiteX7" fmla="*/ 0 w 19369"/>
              <a:gd name="connsiteY7" fmla="*/ 8437 h 20347"/>
              <a:gd name="connsiteX8" fmla="*/ 733 w 19369"/>
              <a:gd name="connsiteY8" fmla="*/ 125 h 20347"/>
              <a:gd name="connsiteX0" fmla="*/ 733 w 19369"/>
              <a:gd name="connsiteY0" fmla="*/ 125 h 20347"/>
              <a:gd name="connsiteX1" fmla="*/ 1466 w 19369"/>
              <a:gd name="connsiteY1" fmla="*/ 0 h 20347"/>
              <a:gd name="connsiteX2" fmla="*/ 19365 w 19369"/>
              <a:gd name="connsiteY2" fmla="*/ 6806 h 20347"/>
              <a:gd name="connsiteX3" fmla="*/ 19366 w 19369"/>
              <a:gd name="connsiteY3" fmla="*/ 10972 h 20347"/>
              <a:gd name="connsiteX4" fmla="*/ 13400 w 19369"/>
              <a:gd name="connsiteY4" fmla="*/ 20347 h 20347"/>
              <a:gd name="connsiteX5" fmla="*/ 11266 w 19369"/>
              <a:gd name="connsiteY5" fmla="*/ 20347 h 20347"/>
              <a:gd name="connsiteX6" fmla="*/ 0 w 19369"/>
              <a:gd name="connsiteY6" fmla="*/ 8437 h 20347"/>
              <a:gd name="connsiteX7" fmla="*/ 733 w 19369"/>
              <a:gd name="connsiteY7" fmla="*/ 125 h 20347"/>
              <a:gd name="connsiteX0" fmla="*/ 666 w 19369"/>
              <a:gd name="connsiteY0" fmla="*/ 0 h 20361"/>
              <a:gd name="connsiteX1" fmla="*/ 1466 w 19369"/>
              <a:gd name="connsiteY1" fmla="*/ 14 h 20361"/>
              <a:gd name="connsiteX2" fmla="*/ 19365 w 19369"/>
              <a:gd name="connsiteY2" fmla="*/ 6820 h 20361"/>
              <a:gd name="connsiteX3" fmla="*/ 19366 w 19369"/>
              <a:gd name="connsiteY3" fmla="*/ 10986 h 20361"/>
              <a:gd name="connsiteX4" fmla="*/ 13400 w 19369"/>
              <a:gd name="connsiteY4" fmla="*/ 20361 h 20361"/>
              <a:gd name="connsiteX5" fmla="*/ 11266 w 19369"/>
              <a:gd name="connsiteY5" fmla="*/ 20361 h 20361"/>
              <a:gd name="connsiteX6" fmla="*/ 0 w 19369"/>
              <a:gd name="connsiteY6" fmla="*/ 8451 h 20361"/>
              <a:gd name="connsiteX7" fmla="*/ 666 w 19369"/>
              <a:gd name="connsiteY7" fmla="*/ 0 h 20361"/>
              <a:gd name="connsiteX0" fmla="*/ 1466 w 20169"/>
              <a:gd name="connsiteY0" fmla="*/ 0 h 20361"/>
              <a:gd name="connsiteX1" fmla="*/ 2266 w 20169"/>
              <a:gd name="connsiteY1" fmla="*/ 14 h 20361"/>
              <a:gd name="connsiteX2" fmla="*/ 20165 w 20169"/>
              <a:gd name="connsiteY2" fmla="*/ 6820 h 20361"/>
              <a:gd name="connsiteX3" fmla="*/ 20166 w 20169"/>
              <a:gd name="connsiteY3" fmla="*/ 10986 h 20361"/>
              <a:gd name="connsiteX4" fmla="*/ 14200 w 20169"/>
              <a:gd name="connsiteY4" fmla="*/ 20361 h 20361"/>
              <a:gd name="connsiteX5" fmla="*/ 12066 w 20169"/>
              <a:gd name="connsiteY5" fmla="*/ 20361 h 20361"/>
              <a:gd name="connsiteX6" fmla="*/ 0 w 20169"/>
              <a:gd name="connsiteY6" fmla="*/ 7652 h 20361"/>
              <a:gd name="connsiteX7" fmla="*/ 1466 w 20169"/>
              <a:gd name="connsiteY7" fmla="*/ 0 h 20361"/>
              <a:gd name="connsiteX0" fmla="*/ 1166 w 19869"/>
              <a:gd name="connsiteY0" fmla="*/ 0 h 20361"/>
              <a:gd name="connsiteX1" fmla="*/ 1966 w 19869"/>
              <a:gd name="connsiteY1" fmla="*/ 14 h 20361"/>
              <a:gd name="connsiteX2" fmla="*/ 19865 w 19869"/>
              <a:gd name="connsiteY2" fmla="*/ 6820 h 20361"/>
              <a:gd name="connsiteX3" fmla="*/ 19866 w 19869"/>
              <a:gd name="connsiteY3" fmla="*/ 10986 h 20361"/>
              <a:gd name="connsiteX4" fmla="*/ 13900 w 19869"/>
              <a:gd name="connsiteY4" fmla="*/ 20361 h 20361"/>
              <a:gd name="connsiteX5" fmla="*/ 11766 w 19869"/>
              <a:gd name="connsiteY5" fmla="*/ 20361 h 20361"/>
              <a:gd name="connsiteX6" fmla="*/ 0 w 19869"/>
              <a:gd name="connsiteY6" fmla="*/ 7860 h 20361"/>
              <a:gd name="connsiteX7" fmla="*/ 1166 w 19869"/>
              <a:gd name="connsiteY7" fmla="*/ 0 h 20361"/>
              <a:gd name="connsiteX0" fmla="*/ 1196 w 19899"/>
              <a:gd name="connsiteY0" fmla="*/ 0 h 20361"/>
              <a:gd name="connsiteX1" fmla="*/ 1996 w 19899"/>
              <a:gd name="connsiteY1" fmla="*/ 14 h 20361"/>
              <a:gd name="connsiteX2" fmla="*/ 19895 w 19899"/>
              <a:gd name="connsiteY2" fmla="*/ 6820 h 20361"/>
              <a:gd name="connsiteX3" fmla="*/ 19896 w 19899"/>
              <a:gd name="connsiteY3" fmla="*/ 10986 h 20361"/>
              <a:gd name="connsiteX4" fmla="*/ 13930 w 19899"/>
              <a:gd name="connsiteY4" fmla="*/ 20361 h 20361"/>
              <a:gd name="connsiteX5" fmla="*/ 11796 w 19899"/>
              <a:gd name="connsiteY5" fmla="*/ 20361 h 20361"/>
              <a:gd name="connsiteX6" fmla="*/ 0 w 19899"/>
              <a:gd name="connsiteY6" fmla="*/ 7954 h 20361"/>
              <a:gd name="connsiteX7" fmla="*/ 1196 w 19899"/>
              <a:gd name="connsiteY7" fmla="*/ 0 h 20361"/>
              <a:gd name="connsiteX0" fmla="*/ 1196 w 19899"/>
              <a:gd name="connsiteY0" fmla="*/ 0 h 20377"/>
              <a:gd name="connsiteX1" fmla="*/ 1996 w 19899"/>
              <a:gd name="connsiteY1" fmla="*/ 14 h 20377"/>
              <a:gd name="connsiteX2" fmla="*/ 19895 w 19899"/>
              <a:gd name="connsiteY2" fmla="*/ 6820 h 20377"/>
              <a:gd name="connsiteX3" fmla="*/ 19896 w 19899"/>
              <a:gd name="connsiteY3" fmla="*/ 10986 h 20377"/>
              <a:gd name="connsiteX4" fmla="*/ 13930 w 19899"/>
              <a:gd name="connsiteY4" fmla="*/ 20361 h 20377"/>
              <a:gd name="connsiteX5" fmla="*/ 11721 w 19899"/>
              <a:gd name="connsiteY5" fmla="*/ 20377 h 20377"/>
              <a:gd name="connsiteX6" fmla="*/ 0 w 19899"/>
              <a:gd name="connsiteY6" fmla="*/ 7954 h 20377"/>
              <a:gd name="connsiteX7" fmla="*/ 1196 w 19899"/>
              <a:gd name="connsiteY7" fmla="*/ 0 h 20377"/>
              <a:gd name="connsiteX0" fmla="*/ 1181 w 19899"/>
              <a:gd name="connsiteY0" fmla="*/ 17 h 20363"/>
              <a:gd name="connsiteX1" fmla="*/ 1996 w 19899"/>
              <a:gd name="connsiteY1" fmla="*/ 0 h 20363"/>
              <a:gd name="connsiteX2" fmla="*/ 19895 w 19899"/>
              <a:gd name="connsiteY2" fmla="*/ 6806 h 20363"/>
              <a:gd name="connsiteX3" fmla="*/ 19896 w 19899"/>
              <a:gd name="connsiteY3" fmla="*/ 10972 h 20363"/>
              <a:gd name="connsiteX4" fmla="*/ 13930 w 19899"/>
              <a:gd name="connsiteY4" fmla="*/ 20347 h 20363"/>
              <a:gd name="connsiteX5" fmla="*/ 11721 w 19899"/>
              <a:gd name="connsiteY5" fmla="*/ 20363 h 20363"/>
              <a:gd name="connsiteX6" fmla="*/ 0 w 19899"/>
              <a:gd name="connsiteY6" fmla="*/ 7940 h 20363"/>
              <a:gd name="connsiteX7" fmla="*/ 1181 w 19899"/>
              <a:gd name="connsiteY7" fmla="*/ 17 h 20363"/>
              <a:gd name="connsiteX0" fmla="*/ 1271 w 19899"/>
              <a:gd name="connsiteY0" fmla="*/ 17 h 20363"/>
              <a:gd name="connsiteX1" fmla="*/ 1996 w 19899"/>
              <a:gd name="connsiteY1" fmla="*/ 0 h 20363"/>
              <a:gd name="connsiteX2" fmla="*/ 19895 w 19899"/>
              <a:gd name="connsiteY2" fmla="*/ 6806 h 20363"/>
              <a:gd name="connsiteX3" fmla="*/ 19896 w 19899"/>
              <a:gd name="connsiteY3" fmla="*/ 10972 h 20363"/>
              <a:gd name="connsiteX4" fmla="*/ 13930 w 19899"/>
              <a:gd name="connsiteY4" fmla="*/ 20347 h 20363"/>
              <a:gd name="connsiteX5" fmla="*/ 11721 w 19899"/>
              <a:gd name="connsiteY5" fmla="*/ 20363 h 20363"/>
              <a:gd name="connsiteX6" fmla="*/ 0 w 19899"/>
              <a:gd name="connsiteY6" fmla="*/ 7940 h 20363"/>
              <a:gd name="connsiteX7" fmla="*/ 1271 w 19899"/>
              <a:gd name="connsiteY7" fmla="*/ 17 h 20363"/>
              <a:gd name="connsiteX0" fmla="*/ 1271 w 19899"/>
              <a:gd name="connsiteY0" fmla="*/ 17 h 20363"/>
              <a:gd name="connsiteX1" fmla="*/ 1996 w 19899"/>
              <a:gd name="connsiteY1" fmla="*/ 0 h 20363"/>
              <a:gd name="connsiteX2" fmla="*/ 19895 w 19899"/>
              <a:gd name="connsiteY2" fmla="*/ 6806 h 20363"/>
              <a:gd name="connsiteX3" fmla="*/ 19896 w 19899"/>
              <a:gd name="connsiteY3" fmla="*/ 10972 h 20363"/>
              <a:gd name="connsiteX4" fmla="*/ 13930 w 19899"/>
              <a:gd name="connsiteY4" fmla="*/ 20347 h 20363"/>
              <a:gd name="connsiteX5" fmla="*/ 11721 w 19899"/>
              <a:gd name="connsiteY5" fmla="*/ 20363 h 20363"/>
              <a:gd name="connsiteX6" fmla="*/ 0 w 19899"/>
              <a:gd name="connsiteY6" fmla="*/ 7940 h 20363"/>
              <a:gd name="connsiteX7" fmla="*/ 1271 w 19899"/>
              <a:gd name="connsiteY7" fmla="*/ 17 h 20363"/>
              <a:gd name="connsiteX0" fmla="*/ 2132 w 20760"/>
              <a:gd name="connsiteY0" fmla="*/ 17 h 20363"/>
              <a:gd name="connsiteX1" fmla="*/ 2857 w 20760"/>
              <a:gd name="connsiteY1" fmla="*/ 0 h 20363"/>
              <a:gd name="connsiteX2" fmla="*/ 20756 w 20760"/>
              <a:gd name="connsiteY2" fmla="*/ 6806 h 20363"/>
              <a:gd name="connsiteX3" fmla="*/ 20757 w 20760"/>
              <a:gd name="connsiteY3" fmla="*/ 10972 h 20363"/>
              <a:gd name="connsiteX4" fmla="*/ 14791 w 20760"/>
              <a:gd name="connsiteY4" fmla="*/ 20347 h 20363"/>
              <a:gd name="connsiteX5" fmla="*/ 12582 w 20760"/>
              <a:gd name="connsiteY5" fmla="*/ 20363 h 20363"/>
              <a:gd name="connsiteX6" fmla="*/ 861 w 20760"/>
              <a:gd name="connsiteY6" fmla="*/ 7940 h 20363"/>
              <a:gd name="connsiteX7" fmla="*/ 1022 w 20760"/>
              <a:gd name="connsiteY7" fmla="*/ 6379 h 20363"/>
              <a:gd name="connsiteX8" fmla="*/ 2132 w 20760"/>
              <a:gd name="connsiteY8" fmla="*/ 17 h 20363"/>
              <a:gd name="connsiteX0" fmla="*/ 2132 w 20760"/>
              <a:gd name="connsiteY0" fmla="*/ 17 h 20363"/>
              <a:gd name="connsiteX1" fmla="*/ 2857 w 20760"/>
              <a:gd name="connsiteY1" fmla="*/ 0 h 20363"/>
              <a:gd name="connsiteX2" fmla="*/ 20756 w 20760"/>
              <a:gd name="connsiteY2" fmla="*/ 6806 h 20363"/>
              <a:gd name="connsiteX3" fmla="*/ 20757 w 20760"/>
              <a:gd name="connsiteY3" fmla="*/ 10972 h 20363"/>
              <a:gd name="connsiteX4" fmla="*/ 14791 w 20760"/>
              <a:gd name="connsiteY4" fmla="*/ 20347 h 20363"/>
              <a:gd name="connsiteX5" fmla="*/ 12582 w 20760"/>
              <a:gd name="connsiteY5" fmla="*/ 20363 h 20363"/>
              <a:gd name="connsiteX6" fmla="*/ 861 w 20760"/>
              <a:gd name="connsiteY6" fmla="*/ 7940 h 20363"/>
              <a:gd name="connsiteX7" fmla="*/ 1022 w 20760"/>
              <a:gd name="connsiteY7" fmla="*/ 6379 h 20363"/>
              <a:gd name="connsiteX8" fmla="*/ 2132 w 20760"/>
              <a:gd name="connsiteY8" fmla="*/ 17 h 20363"/>
              <a:gd name="connsiteX0" fmla="*/ 2186 w 20814"/>
              <a:gd name="connsiteY0" fmla="*/ 17 h 20363"/>
              <a:gd name="connsiteX1" fmla="*/ 2911 w 20814"/>
              <a:gd name="connsiteY1" fmla="*/ 0 h 20363"/>
              <a:gd name="connsiteX2" fmla="*/ 20810 w 20814"/>
              <a:gd name="connsiteY2" fmla="*/ 6806 h 20363"/>
              <a:gd name="connsiteX3" fmla="*/ 20811 w 20814"/>
              <a:gd name="connsiteY3" fmla="*/ 10972 h 20363"/>
              <a:gd name="connsiteX4" fmla="*/ 14845 w 20814"/>
              <a:gd name="connsiteY4" fmla="*/ 20347 h 20363"/>
              <a:gd name="connsiteX5" fmla="*/ 12636 w 20814"/>
              <a:gd name="connsiteY5" fmla="*/ 20363 h 20363"/>
              <a:gd name="connsiteX6" fmla="*/ 915 w 20814"/>
              <a:gd name="connsiteY6" fmla="*/ 7940 h 20363"/>
              <a:gd name="connsiteX7" fmla="*/ 881 w 20814"/>
              <a:gd name="connsiteY7" fmla="*/ 6191 h 20363"/>
              <a:gd name="connsiteX8" fmla="*/ 2186 w 20814"/>
              <a:gd name="connsiteY8" fmla="*/ 17 h 20363"/>
              <a:gd name="connsiteX0" fmla="*/ 2228 w 20856"/>
              <a:gd name="connsiteY0" fmla="*/ 17 h 20363"/>
              <a:gd name="connsiteX1" fmla="*/ 2953 w 20856"/>
              <a:gd name="connsiteY1" fmla="*/ 0 h 20363"/>
              <a:gd name="connsiteX2" fmla="*/ 20852 w 20856"/>
              <a:gd name="connsiteY2" fmla="*/ 6806 h 20363"/>
              <a:gd name="connsiteX3" fmla="*/ 20853 w 20856"/>
              <a:gd name="connsiteY3" fmla="*/ 10972 h 20363"/>
              <a:gd name="connsiteX4" fmla="*/ 14887 w 20856"/>
              <a:gd name="connsiteY4" fmla="*/ 20347 h 20363"/>
              <a:gd name="connsiteX5" fmla="*/ 12678 w 20856"/>
              <a:gd name="connsiteY5" fmla="*/ 20363 h 20363"/>
              <a:gd name="connsiteX6" fmla="*/ 957 w 20856"/>
              <a:gd name="connsiteY6" fmla="*/ 7940 h 20363"/>
              <a:gd name="connsiteX7" fmla="*/ 923 w 20856"/>
              <a:gd name="connsiteY7" fmla="*/ 6191 h 20363"/>
              <a:gd name="connsiteX8" fmla="*/ 2228 w 20856"/>
              <a:gd name="connsiteY8" fmla="*/ 17 h 20363"/>
              <a:gd name="connsiteX0" fmla="*/ 2179 w 20807"/>
              <a:gd name="connsiteY0" fmla="*/ 17 h 20363"/>
              <a:gd name="connsiteX1" fmla="*/ 2904 w 20807"/>
              <a:gd name="connsiteY1" fmla="*/ 0 h 20363"/>
              <a:gd name="connsiteX2" fmla="*/ 20803 w 20807"/>
              <a:gd name="connsiteY2" fmla="*/ 6806 h 20363"/>
              <a:gd name="connsiteX3" fmla="*/ 20804 w 20807"/>
              <a:gd name="connsiteY3" fmla="*/ 10972 h 20363"/>
              <a:gd name="connsiteX4" fmla="*/ 14838 w 20807"/>
              <a:gd name="connsiteY4" fmla="*/ 20347 h 20363"/>
              <a:gd name="connsiteX5" fmla="*/ 12629 w 20807"/>
              <a:gd name="connsiteY5" fmla="*/ 20363 h 20363"/>
              <a:gd name="connsiteX6" fmla="*/ 908 w 20807"/>
              <a:gd name="connsiteY6" fmla="*/ 7940 h 20363"/>
              <a:gd name="connsiteX7" fmla="*/ 874 w 20807"/>
              <a:gd name="connsiteY7" fmla="*/ 6191 h 20363"/>
              <a:gd name="connsiteX8" fmla="*/ 2179 w 20807"/>
              <a:gd name="connsiteY8" fmla="*/ 17 h 20363"/>
              <a:gd name="connsiteX0" fmla="*/ 1540 w 20168"/>
              <a:gd name="connsiteY0" fmla="*/ 17 h 20363"/>
              <a:gd name="connsiteX1" fmla="*/ 2265 w 20168"/>
              <a:gd name="connsiteY1" fmla="*/ 0 h 20363"/>
              <a:gd name="connsiteX2" fmla="*/ 20164 w 20168"/>
              <a:gd name="connsiteY2" fmla="*/ 6806 h 20363"/>
              <a:gd name="connsiteX3" fmla="*/ 20165 w 20168"/>
              <a:gd name="connsiteY3" fmla="*/ 10972 h 20363"/>
              <a:gd name="connsiteX4" fmla="*/ 14199 w 20168"/>
              <a:gd name="connsiteY4" fmla="*/ 20347 h 20363"/>
              <a:gd name="connsiteX5" fmla="*/ 11990 w 20168"/>
              <a:gd name="connsiteY5" fmla="*/ 20363 h 20363"/>
              <a:gd name="connsiteX6" fmla="*/ 269 w 20168"/>
              <a:gd name="connsiteY6" fmla="*/ 7940 h 20363"/>
              <a:gd name="connsiteX7" fmla="*/ 235 w 20168"/>
              <a:gd name="connsiteY7" fmla="*/ 6191 h 20363"/>
              <a:gd name="connsiteX8" fmla="*/ 1540 w 20168"/>
              <a:gd name="connsiteY8" fmla="*/ 17 h 20363"/>
              <a:gd name="connsiteX0" fmla="*/ 1418 w 20046"/>
              <a:gd name="connsiteY0" fmla="*/ 17 h 20363"/>
              <a:gd name="connsiteX1" fmla="*/ 2143 w 20046"/>
              <a:gd name="connsiteY1" fmla="*/ 0 h 20363"/>
              <a:gd name="connsiteX2" fmla="*/ 20042 w 20046"/>
              <a:gd name="connsiteY2" fmla="*/ 6806 h 20363"/>
              <a:gd name="connsiteX3" fmla="*/ 20043 w 20046"/>
              <a:gd name="connsiteY3" fmla="*/ 10972 h 20363"/>
              <a:gd name="connsiteX4" fmla="*/ 14077 w 20046"/>
              <a:gd name="connsiteY4" fmla="*/ 20347 h 20363"/>
              <a:gd name="connsiteX5" fmla="*/ 11868 w 20046"/>
              <a:gd name="connsiteY5" fmla="*/ 20363 h 20363"/>
              <a:gd name="connsiteX6" fmla="*/ 147 w 20046"/>
              <a:gd name="connsiteY6" fmla="*/ 7940 h 20363"/>
              <a:gd name="connsiteX7" fmla="*/ 113 w 20046"/>
              <a:gd name="connsiteY7" fmla="*/ 6191 h 20363"/>
              <a:gd name="connsiteX8" fmla="*/ 1418 w 20046"/>
              <a:gd name="connsiteY8" fmla="*/ 17 h 20363"/>
              <a:gd name="connsiteX0" fmla="*/ 1471 w 20099"/>
              <a:gd name="connsiteY0" fmla="*/ 17 h 20363"/>
              <a:gd name="connsiteX1" fmla="*/ 2196 w 20099"/>
              <a:gd name="connsiteY1" fmla="*/ 0 h 20363"/>
              <a:gd name="connsiteX2" fmla="*/ 20095 w 20099"/>
              <a:gd name="connsiteY2" fmla="*/ 6806 h 20363"/>
              <a:gd name="connsiteX3" fmla="*/ 20096 w 20099"/>
              <a:gd name="connsiteY3" fmla="*/ 10972 h 20363"/>
              <a:gd name="connsiteX4" fmla="*/ 14130 w 20099"/>
              <a:gd name="connsiteY4" fmla="*/ 20347 h 20363"/>
              <a:gd name="connsiteX5" fmla="*/ 11921 w 20099"/>
              <a:gd name="connsiteY5" fmla="*/ 20363 h 20363"/>
              <a:gd name="connsiteX6" fmla="*/ 200 w 20099"/>
              <a:gd name="connsiteY6" fmla="*/ 7940 h 20363"/>
              <a:gd name="connsiteX7" fmla="*/ 166 w 20099"/>
              <a:gd name="connsiteY7" fmla="*/ 6191 h 20363"/>
              <a:gd name="connsiteX8" fmla="*/ 1471 w 20099"/>
              <a:gd name="connsiteY8" fmla="*/ 17 h 20363"/>
              <a:gd name="connsiteX0" fmla="*/ 1486 w 20114"/>
              <a:gd name="connsiteY0" fmla="*/ 17 h 20363"/>
              <a:gd name="connsiteX1" fmla="*/ 2211 w 20114"/>
              <a:gd name="connsiteY1" fmla="*/ 0 h 20363"/>
              <a:gd name="connsiteX2" fmla="*/ 20110 w 20114"/>
              <a:gd name="connsiteY2" fmla="*/ 6806 h 20363"/>
              <a:gd name="connsiteX3" fmla="*/ 20111 w 20114"/>
              <a:gd name="connsiteY3" fmla="*/ 10972 h 20363"/>
              <a:gd name="connsiteX4" fmla="*/ 14145 w 20114"/>
              <a:gd name="connsiteY4" fmla="*/ 20347 h 20363"/>
              <a:gd name="connsiteX5" fmla="*/ 11936 w 20114"/>
              <a:gd name="connsiteY5" fmla="*/ 20363 h 20363"/>
              <a:gd name="connsiteX6" fmla="*/ 215 w 20114"/>
              <a:gd name="connsiteY6" fmla="*/ 7940 h 20363"/>
              <a:gd name="connsiteX7" fmla="*/ 151 w 20114"/>
              <a:gd name="connsiteY7" fmla="*/ 6363 h 20363"/>
              <a:gd name="connsiteX8" fmla="*/ 1486 w 20114"/>
              <a:gd name="connsiteY8" fmla="*/ 17 h 20363"/>
              <a:gd name="connsiteX0" fmla="*/ 1476 w 20104"/>
              <a:gd name="connsiteY0" fmla="*/ 17 h 20363"/>
              <a:gd name="connsiteX1" fmla="*/ 2201 w 20104"/>
              <a:gd name="connsiteY1" fmla="*/ 0 h 20363"/>
              <a:gd name="connsiteX2" fmla="*/ 20100 w 20104"/>
              <a:gd name="connsiteY2" fmla="*/ 6806 h 20363"/>
              <a:gd name="connsiteX3" fmla="*/ 20101 w 20104"/>
              <a:gd name="connsiteY3" fmla="*/ 10972 h 20363"/>
              <a:gd name="connsiteX4" fmla="*/ 14135 w 20104"/>
              <a:gd name="connsiteY4" fmla="*/ 20347 h 20363"/>
              <a:gd name="connsiteX5" fmla="*/ 11926 w 20104"/>
              <a:gd name="connsiteY5" fmla="*/ 20363 h 20363"/>
              <a:gd name="connsiteX6" fmla="*/ 205 w 20104"/>
              <a:gd name="connsiteY6" fmla="*/ 7940 h 20363"/>
              <a:gd name="connsiteX7" fmla="*/ 141 w 20104"/>
              <a:gd name="connsiteY7" fmla="*/ 6363 h 20363"/>
              <a:gd name="connsiteX8" fmla="*/ 1476 w 20104"/>
              <a:gd name="connsiteY8" fmla="*/ 17 h 20363"/>
              <a:gd name="connsiteX0" fmla="*/ 1470 w 20098"/>
              <a:gd name="connsiteY0" fmla="*/ 17 h 20363"/>
              <a:gd name="connsiteX1" fmla="*/ 2195 w 20098"/>
              <a:gd name="connsiteY1" fmla="*/ 0 h 20363"/>
              <a:gd name="connsiteX2" fmla="*/ 20094 w 20098"/>
              <a:gd name="connsiteY2" fmla="*/ 6806 h 20363"/>
              <a:gd name="connsiteX3" fmla="*/ 20095 w 20098"/>
              <a:gd name="connsiteY3" fmla="*/ 10972 h 20363"/>
              <a:gd name="connsiteX4" fmla="*/ 14129 w 20098"/>
              <a:gd name="connsiteY4" fmla="*/ 20347 h 20363"/>
              <a:gd name="connsiteX5" fmla="*/ 11920 w 20098"/>
              <a:gd name="connsiteY5" fmla="*/ 20363 h 20363"/>
              <a:gd name="connsiteX6" fmla="*/ 199 w 20098"/>
              <a:gd name="connsiteY6" fmla="*/ 7940 h 20363"/>
              <a:gd name="connsiteX7" fmla="*/ 135 w 20098"/>
              <a:gd name="connsiteY7" fmla="*/ 6363 h 20363"/>
              <a:gd name="connsiteX8" fmla="*/ 1470 w 20098"/>
              <a:gd name="connsiteY8" fmla="*/ 17 h 20363"/>
              <a:gd name="connsiteX0" fmla="*/ 1499 w 20127"/>
              <a:gd name="connsiteY0" fmla="*/ 17 h 20363"/>
              <a:gd name="connsiteX1" fmla="*/ 2224 w 20127"/>
              <a:gd name="connsiteY1" fmla="*/ 0 h 20363"/>
              <a:gd name="connsiteX2" fmla="*/ 20123 w 20127"/>
              <a:gd name="connsiteY2" fmla="*/ 6806 h 20363"/>
              <a:gd name="connsiteX3" fmla="*/ 20124 w 20127"/>
              <a:gd name="connsiteY3" fmla="*/ 10972 h 20363"/>
              <a:gd name="connsiteX4" fmla="*/ 14158 w 20127"/>
              <a:gd name="connsiteY4" fmla="*/ 20347 h 20363"/>
              <a:gd name="connsiteX5" fmla="*/ 11949 w 20127"/>
              <a:gd name="connsiteY5" fmla="*/ 20363 h 20363"/>
              <a:gd name="connsiteX6" fmla="*/ 228 w 20127"/>
              <a:gd name="connsiteY6" fmla="*/ 7940 h 20363"/>
              <a:gd name="connsiteX7" fmla="*/ 164 w 20127"/>
              <a:gd name="connsiteY7" fmla="*/ 6363 h 20363"/>
              <a:gd name="connsiteX8" fmla="*/ 1499 w 20127"/>
              <a:gd name="connsiteY8" fmla="*/ 17 h 20363"/>
              <a:gd name="connsiteX0" fmla="*/ 1499 w 20127"/>
              <a:gd name="connsiteY0" fmla="*/ 17 h 20347"/>
              <a:gd name="connsiteX1" fmla="*/ 2224 w 20127"/>
              <a:gd name="connsiteY1" fmla="*/ 0 h 20347"/>
              <a:gd name="connsiteX2" fmla="*/ 20123 w 20127"/>
              <a:gd name="connsiteY2" fmla="*/ 6806 h 20347"/>
              <a:gd name="connsiteX3" fmla="*/ 20124 w 20127"/>
              <a:gd name="connsiteY3" fmla="*/ 10972 h 20347"/>
              <a:gd name="connsiteX4" fmla="*/ 14158 w 20127"/>
              <a:gd name="connsiteY4" fmla="*/ 20347 h 20347"/>
              <a:gd name="connsiteX5" fmla="*/ 11886 w 20127"/>
              <a:gd name="connsiteY5" fmla="*/ 20288 h 20347"/>
              <a:gd name="connsiteX6" fmla="*/ 228 w 20127"/>
              <a:gd name="connsiteY6" fmla="*/ 7940 h 20347"/>
              <a:gd name="connsiteX7" fmla="*/ 164 w 20127"/>
              <a:gd name="connsiteY7" fmla="*/ 6363 h 20347"/>
              <a:gd name="connsiteX8" fmla="*/ 1499 w 20127"/>
              <a:gd name="connsiteY8" fmla="*/ 17 h 20347"/>
              <a:gd name="connsiteX0" fmla="*/ 1499 w 20127"/>
              <a:gd name="connsiteY0" fmla="*/ 17 h 20288"/>
              <a:gd name="connsiteX1" fmla="*/ 2224 w 20127"/>
              <a:gd name="connsiteY1" fmla="*/ 0 h 20288"/>
              <a:gd name="connsiteX2" fmla="*/ 20123 w 20127"/>
              <a:gd name="connsiteY2" fmla="*/ 6806 h 20288"/>
              <a:gd name="connsiteX3" fmla="*/ 20124 w 20127"/>
              <a:gd name="connsiteY3" fmla="*/ 10972 h 20288"/>
              <a:gd name="connsiteX4" fmla="*/ 14185 w 20127"/>
              <a:gd name="connsiteY4" fmla="*/ 20272 h 20288"/>
              <a:gd name="connsiteX5" fmla="*/ 11886 w 20127"/>
              <a:gd name="connsiteY5" fmla="*/ 20288 h 20288"/>
              <a:gd name="connsiteX6" fmla="*/ 228 w 20127"/>
              <a:gd name="connsiteY6" fmla="*/ 7940 h 20288"/>
              <a:gd name="connsiteX7" fmla="*/ 164 w 20127"/>
              <a:gd name="connsiteY7" fmla="*/ 6363 h 20288"/>
              <a:gd name="connsiteX8" fmla="*/ 1499 w 20127"/>
              <a:gd name="connsiteY8" fmla="*/ 17 h 20288"/>
              <a:gd name="connsiteX0" fmla="*/ 1499 w 20123"/>
              <a:gd name="connsiteY0" fmla="*/ 17 h 20288"/>
              <a:gd name="connsiteX1" fmla="*/ 2224 w 20123"/>
              <a:gd name="connsiteY1" fmla="*/ 0 h 20288"/>
              <a:gd name="connsiteX2" fmla="*/ 20123 w 20123"/>
              <a:gd name="connsiteY2" fmla="*/ 6806 h 20288"/>
              <a:gd name="connsiteX3" fmla="*/ 20066 w 20123"/>
              <a:gd name="connsiteY3" fmla="*/ 11052 h 20288"/>
              <a:gd name="connsiteX4" fmla="*/ 14185 w 20123"/>
              <a:gd name="connsiteY4" fmla="*/ 20272 h 20288"/>
              <a:gd name="connsiteX5" fmla="*/ 11886 w 20123"/>
              <a:gd name="connsiteY5" fmla="*/ 20288 h 20288"/>
              <a:gd name="connsiteX6" fmla="*/ 228 w 20123"/>
              <a:gd name="connsiteY6" fmla="*/ 7940 h 20288"/>
              <a:gd name="connsiteX7" fmla="*/ 164 w 20123"/>
              <a:gd name="connsiteY7" fmla="*/ 6363 h 20288"/>
              <a:gd name="connsiteX8" fmla="*/ 1499 w 20123"/>
              <a:gd name="connsiteY8" fmla="*/ 17 h 20288"/>
              <a:gd name="connsiteX0" fmla="*/ 1499 w 20084"/>
              <a:gd name="connsiteY0" fmla="*/ 17 h 20288"/>
              <a:gd name="connsiteX1" fmla="*/ 2224 w 20084"/>
              <a:gd name="connsiteY1" fmla="*/ 0 h 20288"/>
              <a:gd name="connsiteX2" fmla="*/ 20084 w 20084"/>
              <a:gd name="connsiteY2" fmla="*/ 6796 h 20288"/>
              <a:gd name="connsiteX3" fmla="*/ 20066 w 20084"/>
              <a:gd name="connsiteY3" fmla="*/ 11052 h 20288"/>
              <a:gd name="connsiteX4" fmla="*/ 14185 w 20084"/>
              <a:gd name="connsiteY4" fmla="*/ 20272 h 20288"/>
              <a:gd name="connsiteX5" fmla="*/ 11886 w 20084"/>
              <a:gd name="connsiteY5" fmla="*/ 20288 h 20288"/>
              <a:gd name="connsiteX6" fmla="*/ 228 w 20084"/>
              <a:gd name="connsiteY6" fmla="*/ 7940 h 20288"/>
              <a:gd name="connsiteX7" fmla="*/ 164 w 20084"/>
              <a:gd name="connsiteY7" fmla="*/ 6363 h 20288"/>
              <a:gd name="connsiteX8" fmla="*/ 1499 w 20084"/>
              <a:gd name="connsiteY8" fmla="*/ 17 h 20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084" h="20288">
                <a:moveTo>
                  <a:pt x="1499" y="17"/>
                </a:moveTo>
                <a:lnTo>
                  <a:pt x="2224" y="0"/>
                </a:lnTo>
                <a:lnTo>
                  <a:pt x="20084" y="6796"/>
                </a:lnTo>
                <a:cubicBezTo>
                  <a:pt x="20073" y="8162"/>
                  <a:pt x="20077" y="9686"/>
                  <a:pt x="20066" y="11052"/>
                </a:cubicBezTo>
                <a:lnTo>
                  <a:pt x="14185" y="20272"/>
                </a:lnTo>
                <a:lnTo>
                  <a:pt x="11886" y="20288"/>
                </a:lnTo>
                <a:lnTo>
                  <a:pt x="228" y="7940"/>
                </a:lnTo>
                <a:cubicBezTo>
                  <a:pt x="-154" y="7593"/>
                  <a:pt x="27" y="7059"/>
                  <a:pt x="164" y="6363"/>
                </a:cubicBezTo>
                <a:cubicBezTo>
                  <a:pt x="301" y="5667"/>
                  <a:pt x="1193" y="1080"/>
                  <a:pt x="1499" y="17"/>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rapezoid 5">
            <a:extLst>
              <a:ext uri="{FF2B5EF4-FFF2-40B4-BE49-F238E27FC236}">
                <a16:creationId xmlns:a16="http://schemas.microsoft.com/office/drawing/2014/main" id="{AABDC5E1-9587-F743-BA4E-58E6F65A619F}"/>
              </a:ext>
            </a:extLst>
          </p:cNvPr>
          <p:cNvSpPr/>
          <p:nvPr userDrawn="1"/>
        </p:nvSpPr>
        <p:spPr>
          <a:xfrm>
            <a:off x="5115600" y="315416"/>
            <a:ext cx="7095600" cy="6560112"/>
          </a:xfrm>
          <a:custGeom>
            <a:avLst/>
            <a:gdLst>
              <a:gd name="connsiteX0" fmla="*/ 0 w 3508169"/>
              <a:gd name="connsiteY0" fmla="*/ 3543337 h 3543337"/>
              <a:gd name="connsiteX1" fmla="*/ 877042 w 3508169"/>
              <a:gd name="connsiteY1" fmla="*/ 0 h 3543337"/>
              <a:gd name="connsiteX2" fmla="*/ 2631127 w 3508169"/>
              <a:gd name="connsiteY2" fmla="*/ 0 h 3543337"/>
              <a:gd name="connsiteX3" fmla="*/ 3508169 w 3508169"/>
              <a:gd name="connsiteY3" fmla="*/ 3543337 h 3543337"/>
              <a:gd name="connsiteX4" fmla="*/ 0 w 3508169"/>
              <a:gd name="connsiteY4" fmla="*/ 3543337 h 3543337"/>
              <a:gd name="connsiteX0" fmla="*/ 0 w 6086008"/>
              <a:gd name="connsiteY0" fmla="*/ 5470415 h 5470415"/>
              <a:gd name="connsiteX1" fmla="*/ 877042 w 6086008"/>
              <a:gd name="connsiteY1" fmla="*/ 1927078 h 5470415"/>
              <a:gd name="connsiteX2" fmla="*/ 6086008 w 6086008"/>
              <a:gd name="connsiteY2" fmla="*/ 0 h 5470415"/>
              <a:gd name="connsiteX3" fmla="*/ 3508169 w 6086008"/>
              <a:gd name="connsiteY3" fmla="*/ 5470415 h 5470415"/>
              <a:gd name="connsiteX4" fmla="*/ 0 w 6086008"/>
              <a:gd name="connsiteY4" fmla="*/ 5470415 h 5470415"/>
              <a:gd name="connsiteX0" fmla="*/ 0 w 6086008"/>
              <a:gd name="connsiteY0" fmla="*/ 5470415 h 5470415"/>
              <a:gd name="connsiteX1" fmla="*/ 877042 w 6086008"/>
              <a:gd name="connsiteY1" fmla="*/ 1927078 h 5470415"/>
              <a:gd name="connsiteX2" fmla="*/ 6086008 w 6086008"/>
              <a:gd name="connsiteY2" fmla="*/ 0 h 5470415"/>
              <a:gd name="connsiteX3" fmla="*/ 6057143 w 6086008"/>
              <a:gd name="connsiteY3" fmla="*/ 3419009 h 5470415"/>
              <a:gd name="connsiteX4" fmla="*/ 0 w 6086008"/>
              <a:gd name="connsiteY4" fmla="*/ 5470415 h 5470415"/>
              <a:gd name="connsiteX0" fmla="*/ 3048556 w 5208966"/>
              <a:gd name="connsiteY0" fmla="*/ 6607124 h 6607124"/>
              <a:gd name="connsiteX1" fmla="*/ 0 w 5208966"/>
              <a:gd name="connsiteY1" fmla="*/ 1927078 h 6607124"/>
              <a:gd name="connsiteX2" fmla="*/ 5208966 w 5208966"/>
              <a:gd name="connsiteY2" fmla="*/ 0 h 6607124"/>
              <a:gd name="connsiteX3" fmla="*/ 5180101 w 5208966"/>
              <a:gd name="connsiteY3" fmla="*/ 3419009 h 6607124"/>
              <a:gd name="connsiteX4" fmla="*/ 3048556 w 5208966"/>
              <a:gd name="connsiteY4" fmla="*/ 6607124 h 6607124"/>
              <a:gd name="connsiteX0" fmla="*/ 4833726 w 6994136"/>
              <a:gd name="connsiteY0" fmla="*/ 6607124 h 6607124"/>
              <a:gd name="connsiteX1" fmla="*/ 0 w 6994136"/>
              <a:gd name="connsiteY1" fmla="*/ 2193494 h 6607124"/>
              <a:gd name="connsiteX2" fmla="*/ 6994136 w 6994136"/>
              <a:gd name="connsiteY2" fmla="*/ 0 h 6607124"/>
              <a:gd name="connsiteX3" fmla="*/ 6965271 w 6994136"/>
              <a:gd name="connsiteY3" fmla="*/ 3419009 h 6607124"/>
              <a:gd name="connsiteX4" fmla="*/ 4833726 w 6994136"/>
              <a:gd name="connsiteY4" fmla="*/ 6607124 h 6607124"/>
              <a:gd name="connsiteX0" fmla="*/ 4833726 w 6994136"/>
              <a:gd name="connsiteY0" fmla="*/ 6607124 h 6607124"/>
              <a:gd name="connsiteX1" fmla="*/ 1405487 w 6994136"/>
              <a:gd name="connsiteY1" fmla="*/ 3490053 h 6607124"/>
              <a:gd name="connsiteX2" fmla="*/ 0 w 6994136"/>
              <a:gd name="connsiteY2" fmla="*/ 2193494 h 6607124"/>
              <a:gd name="connsiteX3" fmla="*/ 6994136 w 6994136"/>
              <a:gd name="connsiteY3" fmla="*/ 0 h 6607124"/>
              <a:gd name="connsiteX4" fmla="*/ 6965271 w 6994136"/>
              <a:gd name="connsiteY4" fmla="*/ 3419009 h 6607124"/>
              <a:gd name="connsiteX5" fmla="*/ 4833726 w 6994136"/>
              <a:gd name="connsiteY5" fmla="*/ 6607124 h 6607124"/>
              <a:gd name="connsiteX0" fmla="*/ 4833726 w 6994136"/>
              <a:gd name="connsiteY0" fmla="*/ 6607124 h 6607124"/>
              <a:gd name="connsiteX1" fmla="*/ 4078801 w 6994136"/>
              <a:gd name="connsiteY1" fmla="*/ 6571601 h 6607124"/>
              <a:gd name="connsiteX2" fmla="*/ 0 w 6994136"/>
              <a:gd name="connsiteY2" fmla="*/ 2193494 h 6607124"/>
              <a:gd name="connsiteX3" fmla="*/ 6994136 w 6994136"/>
              <a:gd name="connsiteY3" fmla="*/ 0 h 6607124"/>
              <a:gd name="connsiteX4" fmla="*/ 6965271 w 6994136"/>
              <a:gd name="connsiteY4" fmla="*/ 3419009 h 6607124"/>
              <a:gd name="connsiteX5" fmla="*/ 4833726 w 6994136"/>
              <a:gd name="connsiteY5" fmla="*/ 6607124 h 6607124"/>
              <a:gd name="connsiteX0" fmla="*/ 4833726 w 6994136"/>
              <a:gd name="connsiteY0" fmla="*/ 6553841 h 6571601"/>
              <a:gd name="connsiteX1" fmla="*/ 4078801 w 6994136"/>
              <a:gd name="connsiteY1" fmla="*/ 6571601 h 6571601"/>
              <a:gd name="connsiteX2" fmla="*/ 0 w 6994136"/>
              <a:gd name="connsiteY2" fmla="*/ 2193494 h 6571601"/>
              <a:gd name="connsiteX3" fmla="*/ 6994136 w 6994136"/>
              <a:gd name="connsiteY3" fmla="*/ 0 h 6571601"/>
              <a:gd name="connsiteX4" fmla="*/ 6965271 w 6994136"/>
              <a:gd name="connsiteY4" fmla="*/ 3419009 h 6571601"/>
              <a:gd name="connsiteX5" fmla="*/ 4833726 w 6994136"/>
              <a:gd name="connsiteY5" fmla="*/ 6553841 h 6571601"/>
              <a:gd name="connsiteX0" fmla="*/ 4833726 w 6994136"/>
              <a:gd name="connsiteY0" fmla="*/ 6553841 h 6553841"/>
              <a:gd name="connsiteX1" fmla="*/ 4061039 w 6994136"/>
              <a:gd name="connsiteY1" fmla="*/ 6544959 h 6553841"/>
              <a:gd name="connsiteX2" fmla="*/ 0 w 6994136"/>
              <a:gd name="connsiteY2" fmla="*/ 2193494 h 6553841"/>
              <a:gd name="connsiteX3" fmla="*/ 6994136 w 6994136"/>
              <a:gd name="connsiteY3" fmla="*/ 0 h 6553841"/>
              <a:gd name="connsiteX4" fmla="*/ 6965271 w 6994136"/>
              <a:gd name="connsiteY4" fmla="*/ 3419009 h 6553841"/>
              <a:gd name="connsiteX5" fmla="*/ 4833726 w 6994136"/>
              <a:gd name="connsiteY5" fmla="*/ 6553841 h 6553841"/>
              <a:gd name="connsiteX0" fmla="*/ 4895896 w 7056306"/>
              <a:gd name="connsiteY0" fmla="*/ 6553841 h 6553841"/>
              <a:gd name="connsiteX1" fmla="*/ 4123209 w 7056306"/>
              <a:gd name="connsiteY1" fmla="*/ 6544959 h 6553841"/>
              <a:gd name="connsiteX2" fmla="*/ 0 w 7056306"/>
              <a:gd name="connsiteY2" fmla="*/ 2193494 h 6553841"/>
              <a:gd name="connsiteX3" fmla="*/ 7056306 w 7056306"/>
              <a:gd name="connsiteY3" fmla="*/ 0 h 6553841"/>
              <a:gd name="connsiteX4" fmla="*/ 7027441 w 7056306"/>
              <a:gd name="connsiteY4" fmla="*/ 3419009 h 6553841"/>
              <a:gd name="connsiteX5" fmla="*/ 4895896 w 7056306"/>
              <a:gd name="connsiteY5" fmla="*/ 6553841 h 6553841"/>
              <a:gd name="connsiteX0" fmla="*/ 4895896 w 7056306"/>
              <a:gd name="connsiteY0" fmla="*/ 6553841 h 6553841"/>
              <a:gd name="connsiteX1" fmla="*/ 4123209 w 7056306"/>
              <a:gd name="connsiteY1" fmla="*/ 6544959 h 6553841"/>
              <a:gd name="connsiteX2" fmla="*/ 197612 w 7056306"/>
              <a:gd name="connsiteY2" fmla="*/ 2397746 h 6553841"/>
              <a:gd name="connsiteX3" fmla="*/ 0 w 7056306"/>
              <a:gd name="connsiteY3" fmla="*/ 2193494 h 6553841"/>
              <a:gd name="connsiteX4" fmla="*/ 7056306 w 7056306"/>
              <a:gd name="connsiteY4" fmla="*/ 0 h 6553841"/>
              <a:gd name="connsiteX5" fmla="*/ 7027441 w 7056306"/>
              <a:gd name="connsiteY5" fmla="*/ 3419009 h 6553841"/>
              <a:gd name="connsiteX6" fmla="*/ 4895896 w 7056306"/>
              <a:gd name="connsiteY6" fmla="*/ 6553841 h 6553841"/>
              <a:gd name="connsiteX0" fmla="*/ 4895896 w 7056306"/>
              <a:gd name="connsiteY0" fmla="*/ 6553841 h 6553841"/>
              <a:gd name="connsiteX1" fmla="*/ 4123209 w 7056306"/>
              <a:gd name="connsiteY1" fmla="*/ 6544959 h 6553841"/>
              <a:gd name="connsiteX2" fmla="*/ 91034 w 7056306"/>
              <a:gd name="connsiteY2" fmla="*/ 2442148 h 6553841"/>
              <a:gd name="connsiteX3" fmla="*/ 0 w 7056306"/>
              <a:gd name="connsiteY3" fmla="*/ 2193494 h 6553841"/>
              <a:gd name="connsiteX4" fmla="*/ 7056306 w 7056306"/>
              <a:gd name="connsiteY4" fmla="*/ 0 h 6553841"/>
              <a:gd name="connsiteX5" fmla="*/ 7027441 w 7056306"/>
              <a:gd name="connsiteY5" fmla="*/ 3419009 h 6553841"/>
              <a:gd name="connsiteX6" fmla="*/ 4895896 w 7056306"/>
              <a:gd name="connsiteY6" fmla="*/ 6553841 h 6553841"/>
              <a:gd name="connsiteX0" fmla="*/ 4922142 w 7082552"/>
              <a:gd name="connsiteY0" fmla="*/ 6553841 h 6553841"/>
              <a:gd name="connsiteX1" fmla="*/ 4149455 w 7082552"/>
              <a:gd name="connsiteY1" fmla="*/ 6544959 h 6553841"/>
              <a:gd name="connsiteX2" fmla="*/ 117280 w 7082552"/>
              <a:gd name="connsiteY2" fmla="*/ 2442148 h 6553841"/>
              <a:gd name="connsiteX3" fmla="*/ 26246 w 7082552"/>
              <a:gd name="connsiteY3" fmla="*/ 2193494 h 6553841"/>
              <a:gd name="connsiteX4" fmla="*/ 7082552 w 7082552"/>
              <a:gd name="connsiteY4" fmla="*/ 0 h 6553841"/>
              <a:gd name="connsiteX5" fmla="*/ 7053687 w 7082552"/>
              <a:gd name="connsiteY5" fmla="*/ 3419009 h 6553841"/>
              <a:gd name="connsiteX6" fmla="*/ 4922142 w 7082552"/>
              <a:gd name="connsiteY6" fmla="*/ 6553841 h 6553841"/>
              <a:gd name="connsiteX0" fmla="*/ 4950971 w 7111381"/>
              <a:gd name="connsiteY0" fmla="*/ 6553841 h 6553841"/>
              <a:gd name="connsiteX1" fmla="*/ 4178284 w 7111381"/>
              <a:gd name="connsiteY1" fmla="*/ 6544959 h 6553841"/>
              <a:gd name="connsiteX2" fmla="*/ 146109 w 7111381"/>
              <a:gd name="connsiteY2" fmla="*/ 2442148 h 6553841"/>
              <a:gd name="connsiteX3" fmla="*/ 55075 w 7111381"/>
              <a:gd name="connsiteY3" fmla="*/ 2193494 h 6553841"/>
              <a:gd name="connsiteX4" fmla="*/ 7111381 w 7111381"/>
              <a:gd name="connsiteY4" fmla="*/ 0 h 6553841"/>
              <a:gd name="connsiteX5" fmla="*/ 7082516 w 7111381"/>
              <a:gd name="connsiteY5" fmla="*/ 3419009 h 6553841"/>
              <a:gd name="connsiteX6" fmla="*/ 4950971 w 7111381"/>
              <a:gd name="connsiteY6" fmla="*/ 6553841 h 6553841"/>
              <a:gd name="connsiteX0" fmla="*/ 4963653 w 7124063"/>
              <a:gd name="connsiteY0" fmla="*/ 6553841 h 6553841"/>
              <a:gd name="connsiteX1" fmla="*/ 4190966 w 7124063"/>
              <a:gd name="connsiteY1" fmla="*/ 6544959 h 6553841"/>
              <a:gd name="connsiteX2" fmla="*/ 158791 w 7124063"/>
              <a:gd name="connsiteY2" fmla="*/ 2442148 h 6553841"/>
              <a:gd name="connsiteX3" fmla="*/ 67757 w 7124063"/>
              <a:gd name="connsiteY3" fmla="*/ 2193494 h 6553841"/>
              <a:gd name="connsiteX4" fmla="*/ 7124063 w 7124063"/>
              <a:gd name="connsiteY4" fmla="*/ 0 h 6553841"/>
              <a:gd name="connsiteX5" fmla="*/ 7095198 w 7124063"/>
              <a:gd name="connsiteY5" fmla="*/ 3419009 h 6553841"/>
              <a:gd name="connsiteX6" fmla="*/ 4963653 w 7124063"/>
              <a:gd name="connsiteY6" fmla="*/ 6553841 h 6553841"/>
              <a:gd name="connsiteX0" fmla="*/ 4951680 w 7112090"/>
              <a:gd name="connsiteY0" fmla="*/ 6553841 h 6553841"/>
              <a:gd name="connsiteX1" fmla="*/ 4178993 w 7112090"/>
              <a:gd name="connsiteY1" fmla="*/ 6544959 h 6553841"/>
              <a:gd name="connsiteX2" fmla="*/ 146818 w 7112090"/>
              <a:gd name="connsiteY2" fmla="*/ 2442148 h 6553841"/>
              <a:gd name="connsiteX3" fmla="*/ 78234 w 7112090"/>
              <a:gd name="connsiteY3" fmla="*/ 2187080 h 6553841"/>
              <a:gd name="connsiteX4" fmla="*/ 7112090 w 7112090"/>
              <a:gd name="connsiteY4" fmla="*/ 0 h 6553841"/>
              <a:gd name="connsiteX5" fmla="*/ 7083225 w 7112090"/>
              <a:gd name="connsiteY5" fmla="*/ 3419009 h 6553841"/>
              <a:gd name="connsiteX6" fmla="*/ 4951680 w 7112090"/>
              <a:gd name="connsiteY6" fmla="*/ 6553841 h 6553841"/>
              <a:gd name="connsiteX0" fmla="*/ 4951680 w 7083225"/>
              <a:gd name="connsiteY0" fmla="*/ 6527921 h 6527921"/>
              <a:gd name="connsiteX1" fmla="*/ 4178993 w 7083225"/>
              <a:gd name="connsiteY1" fmla="*/ 6519039 h 6527921"/>
              <a:gd name="connsiteX2" fmla="*/ 146818 w 7083225"/>
              <a:gd name="connsiteY2" fmla="*/ 2416228 h 6527921"/>
              <a:gd name="connsiteX3" fmla="*/ 78234 w 7083225"/>
              <a:gd name="connsiteY3" fmla="*/ 2161160 h 6527921"/>
              <a:gd name="connsiteX4" fmla="*/ 7077534 w 7083225"/>
              <a:gd name="connsiteY4" fmla="*/ 0 h 6527921"/>
              <a:gd name="connsiteX5" fmla="*/ 7083225 w 7083225"/>
              <a:gd name="connsiteY5" fmla="*/ 3393089 h 6527921"/>
              <a:gd name="connsiteX6" fmla="*/ 4951680 w 7083225"/>
              <a:gd name="connsiteY6" fmla="*/ 6527921 h 6527921"/>
              <a:gd name="connsiteX0" fmla="*/ 4996130 w 7083225"/>
              <a:gd name="connsiteY0" fmla="*/ 6521571 h 6521571"/>
              <a:gd name="connsiteX1" fmla="*/ 4178993 w 7083225"/>
              <a:gd name="connsiteY1" fmla="*/ 6519039 h 6521571"/>
              <a:gd name="connsiteX2" fmla="*/ 146818 w 7083225"/>
              <a:gd name="connsiteY2" fmla="*/ 2416228 h 6521571"/>
              <a:gd name="connsiteX3" fmla="*/ 78234 w 7083225"/>
              <a:gd name="connsiteY3" fmla="*/ 2161160 h 6521571"/>
              <a:gd name="connsiteX4" fmla="*/ 7077534 w 7083225"/>
              <a:gd name="connsiteY4" fmla="*/ 0 h 6521571"/>
              <a:gd name="connsiteX5" fmla="*/ 7083225 w 7083225"/>
              <a:gd name="connsiteY5" fmla="*/ 3393089 h 6521571"/>
              <a:gd name="connsiteX6" fmla="*/ 4996130 w 7083225"/>
              <a:gd name="connsiteY6" fmla="*/ 6521571 h 6521571"/>
              <a:gd name="connsiteX0" fmla="*/ 4996130 w 7083225"/>
              <a:gd name="connsiteY0" fmla="*/ 6521571 h 6525389"/>
              <a:gd name="connsiteX1" fmla="*/ 4182168 w 7083225"/>
              <a:gd name="connsiteY1" fmla="*/ 6525389 h 6525389"/>
              <a:gd name="connsiteX2" fmla="*/ 146818 w 7083225"/>
              <a:gd name="connsiteY2" fmla="*/ 2416228 h 6525389"/>
              <a:gd name="connsiteX3" fmla="*/ 78234 w 7083225"/>
              <a:gd name="connsiteY3" fmla="*/ 2161160 h 6525389"/>
              <a:gd name="connsiteX4" fmla="*/ 7077534 w 7083225"/>
              <a:gd name="connsiteY4" fmla="*/ 0 h 6525389"/>
              <a:gd name="connsiteX5" fmla="*/ 7083225 w 7083225"/>
              <a:gd name="connsiteY5" fmla="*/ 3393089 h 6525389"/>
              <a:gd name="connsiteX6" fmla="*/ 4996130 w 7083225"/>
              <a:gd name="connsiteY6" fmla="*/ 6521571 h 6525389"/>
              <a:gd name="connsiteX0" fmla="*/ 4996130 w 7084961"/>
              <a:gd name="connsiteY0" fmla="*/ 6532712 h 6536530"/>
              <a:gd name="connsiteX1" fmla="*/ 4182168 w 7084961"/>
              <a:gd name="connsiteY1" fmla="*/ 6536530 h 6536530"/>
              <a:gd name="connsiteX2" fmla="*/ 146818 w 7084961"/>
              <a:gd name="connsiteY2" fmla="*/ 2427369 h 6536530"/>
              <a:gd name="connsiteX3" fmla="*/ 78234 w 7084961"/>
              <a:gd name="connsiteY3" fmla="*/ 2172301 h 6536530"/>
              <a:gd name="connsiteX4" fmla="*/ 7084961 w 7084961"/>
              <a:gd name="connsiteY4" fmla="*/ 0 h 6536530"/>
              <a:gd name="connsiteX5" fmla="*/ 7083225 w 7084961"/>
              <a:gd name="connsiteY5" fmla="*/ 3404230 h 6536530"/>
              <a:gd name="connsiteX6" fmla="*/ 4996130 w 7084961"/>
              <a:gd name="connsiteY6" fmla="*/ 6532712 h 6536530"/>
              <a:gd name="connsiteX0" fmla="*/ 5013784 w 7084961"/>
              <a:gd name="connsiteY0" fmla="*/ 6536242 h 6536530"/>
              <a:gd name="connsiteX1" fmla="*/ 4182168 w 7084961"/>
              <a:gd name="connsiteY1" fmla="*/ 6536530 h 6536530"/>
              <a:gd name="connsiteX2" fmla="*/ 146818 w 7084961"/>
              <a:gd name="connsiteY2" fmla="*/ 2427369 h 6536530"/>
              <a:gd name="connsiteX3" fmla="*/ 78234 w 7084961"/>
              <a:gd name="connsiteY3" fmla="*/ 2172301 h 6536530"/>
              <a:gd name="connsiteX4" fmla="*/ 7084961 w 7084961"/>
              <a:gd name="connsiteY4" fmla="*/ 0 h 6536530"/>
              <a:gd name="connsiteX5" fmla="*/ 7083225 w 7084961"/>
              <a:gd name="connsiteY5" fmla="*/ 3404230 h 6536530"/>
              <a:gd name="connsiteX6" fmla="*/ 5013784 w 7084961"/>
              <a:gd name="connsiteY6" fmla="*/ 6536242 h 6536530"/>
              <a:gd name="connsiteX0" fmla="*/ 5013784 w 7084961"/>
              <a:gd name="connsiteY0" fmla="*/ 6536242 h 6547121"/>
              <a:gd name="connsiteX1" fmla="*/ 4185699 w 7084961"/>
              <a:gd name="connsiteY1" fmla="*/ 6547121 h 6547121"/>
              <a:gd name="connsiteX2" fmla="*/ 146818 w 7084961"/>
              <a:gd name="connsiteY2" fmla="*/ 2427369 h 6547121"/>
              <a:gd name="connsiteX3" fmla="*/ 78234 w 7084961"/>
              <a:gd name="connsiteY3" fmla="*/ 2172301 h 6547121"/>
              <a:gd name="connsiteX4" fmla="*/ 7084961 w 7084961"/>
              <a:gd name="connsiteY4" fmla="*/ 0 h 6547121"/>
              <a:gd name="connsiteX5" fmla="*/ 7083225 w 7084961"/>
              <a:gd name="connsiteY5" fmla="*/ 3404230 h 6547121"/>
              <a:gd name="connsiteX6" fmla="*/ 5013784 w 7084961"/>
              <a:gd name="connsiteY6" fmla="*/ 6536242 h 6547121"/>
              <a:gd name="connsiteX0" fmla="*/ 5013784 w 7086830"/>
              <a:gd name="connsiteY0" fmla="*/ 6536242 h 6547121"/>
              <a:gd name="connsiteX1" fmla="*/ 4185699 w 7086830"/>
              <a:gd name="connsiteY1" fmla="*/ 6547121 h 6547121"/>
              <a:gd name="connsiteX2" fmla="*/ 146818 w 7086830"/>
              <a:gd name="connsiteY2" fmla="*/ 2427369 h 6547121"/>
              <a:gd name="connsiteX3" fmla="*/ 78234 w 7086830"/>
              <a:gd name="connsiteY3" fmla="*/ 2172301 h 6547121"/>
              <a:gd name="connsiteX4" fmla="*/ 7084961 w 7086830"/>
              <a:gd name="connsiteY4" fmla="*/ 0 h 6547121"/>
              <a:gd name="connsiteX5" fmla="*/ 7086755 w 7086830"/>
              <a:gd name="connsiteY5" fmla="*/ 3425413 h 6547121"/>
              <a:gd name="connsiteX6" fmla="*/ 5013784 w 7086830"/>
              <a:gd name="connsiteY6" fmla="*/ 6536242 h 6547121"/>
              <a:gd name="connsiteX0" fmla="*/ 5013784 w 7099083"/>
              <a:gd name="connsiteY0" fmla="*/ 6543303 h 6554182"/>
              <a:gd name="connsiteX1" fmla="*/ 4185699 w 7099083"/>
              <a:gd name="connsiteY1" fmla="*/ 6554182 h 6554182"/>
              <a:gd name="connsiteX2" fmla="*/ 146818 w 7099083"/>
              <a:gd name="connsiteY2" fmla="*/ 2434430 h 6554182"/>
              <a:gd name="connsiteX3" fmla="*/ 78234 w 7099083"/>
              <a:gd name="connsiteY3" fmla="*/ 2179362 h 6554182"/>
              <a:gd name="connsiteX4" fmla="*/ 7099083 w 7099083"/>
              <a:gd name="connsiteY4" fmla="*/ 0 h 6554182"/>
              <a:gd name="connsiteX5" fmla="*/ 7086755 w 7099083"/>
              <a:gd name="connsiteY5" fmla="*/ 3432474 h 6554182"/>
              <a:gd name="connsiteX6" fmla="*/ 5013784 w 7099083"/>
              <a:gd name="connsiteY6" fmla="*/ 6543303 h 6554182"/>
              <a:gd name="connsiteX0" fmla="*/ 4996305 w 7081604"/>
              <a:gd name="connsiteY0" fmla="*/ 6543303 h 6554182"/>
              <a:gd name="connsiteX1" fmla="*/ 4168220 w 7081604"/>
              <a:gd name="connsiteY1" fmla="*/ 6554182 h 6554182"/>
              <a:gd name="connsiteX2" fmla="*/ 129339 w 7081604"/>
              <a:gd name="connsiteY2" fmla="*/ 2434430 h 6554182"/>
              <a:gd name="connsiteX3" fmla="*/ 98856 w 7081604"/>
              <a:gd name="connsiteY3" fmla="*/ 2169837 h 6554182"/>
              <a:gd name="connsiteX4" fmla="*/ 7081604 w 7081604"/>
              <a:gd name="connsiteY4" fmla="*/ 0 h 6554182"/>
              <a:gd name="connsiteX5" fmla="*/ 7069276 w 7081604"/>
              <a:gd name="connsiteY5" fmla="*/ 3432474 h 6554182"/>
              <a:gd name="connsiteX6" fmla="*/ 4996305 w 7081604"/>
              <a:gd name="connsiteY6" fmla="*/ 6543303 h 6554182"/>
              <a:gd name="connsiteX0" fmla="*/ 4989581 w 7081604"/>
              <a:gd name="connsiteY0" fmla="*/ 6553388 h 6554182"/>
              <a:gd name="connsiteX1" fmla="*/ 4168220 w 7081604"/>
              <a:gd name="connsiteY1" fmla="*/ 6554182 h 6554182"/>
              <a:gd name="connsiteX2" fmla="*/ 129339 w 7081604"/>
              <a:gd name="connsiteY2" fmla="*/ 2434430 h 6554182"/>
              <a:gd name="connsiteX3" fmla="*/ 98856 w 7081604"/>
              <a:gd name="connsiteY3" fmla="*/ 2169837 h 6554182"/>
              <a:gd name="connsiteX4" fmla="*/ 7081604 w 7081604"/>
              <a:gd name="connsiteY4" fmla="*/ 0 h 6554182"/>
              <a:gd name="connsiteX5" fmla="*/ 7069276 w 7081604"/>
              <a:gd name="connsiteY5" fmla="*/ 3432474 h 6554182"/>
              <a:gd name="connsiteX6" fmla="*/ 4989581 w 7081604"/>
              <a:gd name="connsiteY6" fmla="*/ 6553388 h 6554182"/>
              <a:gd name="connsiteX0" fmla="*/ 5006391 w 7081604"/>
              <a:gd name="connsiteY0" fmla="*/ 6556750 h 6556750"/>
              <a:gd name="connsiteX1" fmla="*/ 4168220 w 7081604"/>
              <a:gd name="connsiteY1" fmla="*/ 6554182 h 6556750"/>
              <a:gd name="connsiteX2" fmla="*/ 129339 w 7081604"/>
              <a:gd name="connsiteY2" fmla="*/ 2434430 h 6556750"/>
              <a:gd name="connsiteX3" fmla="*/ 98856 w 7081604"/>
              <a:gd name="connsiteY3" fmla="*/ 2169837 h 6556750"/>
              <a:gd name="connsiteX4" fmla="*/ 7081604 w 7081604"/>
              <a:gd name="connsiteY4" fmla="*/ 0 h 6556750"/>
              <a:gd name="connsiteX5" fmla="*/ 7069276 w 7081604"/>
              <a:gd name="connsiteY5" fmla="*/ 3432474 h 6556750"/>
              <a:gd name="connsiteX6" fmla="*/ 5006391 w 7081604"/>
              <a:gd name="connsiteY6" fmla="*/ 6556750 h 6556750"/>
              <a:gd name="connsiteX0" fmla="*/ 5006391 w 7092829"/>
              <a:gd name="connsiteY0" fmla="*/ 6556750 h 6556750"/>
              <a:gd name="connsiteX1" fmla="*/ 4168220 w 7092829"/>
              <a:gd name="connsiteY1" fmla="*/ 6554182 h 6556750"/>
              <a:gd name="connsiteX2" fmla="*/ 129339 w 7092829"/>
              <a:gd name="connsiteY2" fmla="*/ 2434430 h 6556750"/>
              <a:gd name="connsiteX3" fmla="*/ 98856 w 7092829"/>
              <a:gd name="connsiteY3" fmla="*/ 2169837 h 6556750"/>
              <a:gd name="connsiteX4" fmla="*/ 7081604 w 7092829"/>
              <a:gd name="connsiteY4" fmla="*/ 0 h 6556750"/>
              <a:gd name="connsiteX5" fmla="*/ 7092810 w 7092829"/>
              <a:gd name="connsiteY5" fmla="*/ 3405580 h 6556750"/>
              <a:gd name="connsiteX6" fmla="*/ 5006391 w 7092829"/>
              <a:gd name="connsiteY6" fmla="*/ 6556750 h 6556750"/>
              <a:gd name="connsiteX0" fmla="*/ 5006391 w 7095052"/>
              <a:gd name="connsiteY0" fmla="*/ 6560112 h 6560112"/>
              <a:gd name="connsiteX1" fmla="*/ 4168220 w 7095052"/>
              <a:gd name="connsiteY1" fmla="*/ 6557544 h 6560112"/>
              <a:gd name="connsiteX2" fmla="*/ 129339 w 7095052"/>
              <a:gd name="connsiteY2" fmla="*/ 2437792 h 6560112"/>
              <a:gd name="connsiteX3" fmla="*/ 98856 w 7095052"/>
              <a:gd name="connsiteY3" fmla="*/ 2173199 h 6560112"/>
              <a:gd name="connsiteX4" fmla="*/ 7095052 w 7095052"/>
              <a:gd name="connsiteY4" fmla="*/ 0 h 6560112"/>
              <a:gd name="connsiteX5" fmla="*/ 7092810 w 7095052"/>
              <a:gd name="connsiteY5" fmla="*/ 3408942 h 6560112"/>
              <a:gd name="connsiteX6" fmla="*/ 5006391 w 7095052"/>
              <a:gd name="connsiteY6" fmla="*/ 6560112 h 6560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95052" h="6560112">
                <a:moveTo>
                  <a:pt x="5006391" y="6560112"/>
                </a:moveTo>
                <a:lnTo>
                  <a:pt x="4168220" y="6557544"/>
                </a:lnTo>
                <a:lnTo>
                  <a:pt x="129339" y="2437792"/>
                </a:lnTo>
                <a:cubicBezTo>
                  <a:pt x="-87432" y="2226747"/>
                  <a:pt x="15569" y="2212951"/>
                  <a:pt x="98856" y="2173199"/>
                </a:cubicBezTo>
                <a:lnTo>
                  <a:pt x="7095052" y="0"/>
                </a:lnTo>
                <a:cubicBezTo>
                  <a:pt x="7094473" y="1134743"/>
                  <a:pt x="7093389" y="2274199"/>
                  <a:pt x="7092810" y="3408942"/>
                </a:cubicBezTo>
                <a:lnTo>
                  <a:pt x="5006391" y="6560112"/>
                </a:lnTo>
                <a:close/>
              </a:path>
            </a:pathLst>
          </a:custGeom>
          <a:blipFill dpi="0" rotWithShape="1">
            <a:blip r:embed="rId2" cstate="print">
              <a:extLst>
                <a:ext uri="{28A0092B-C50C-407E-A947-70E740481C1C}">
                  <a14:useLocalDpi xmlns:a14="http://schemas.microsoft.com/office/drawing/2010/main"/>
                </a:ext>
              </a:extLst>
            </a:blip>
            <a:srcRect/>
            <a:stretch>
              <a:fillRect t="335"/>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dirty="0"/>
          </a:p>
        </p:txBody>
      </p:sp>
      <p:sp>
        <p:nvSpPr>
          <p:cNvPr id="7" name="TextBox 6">
            <a:extLst>
              <a:ext uri="{FF2B5EF4-FFF2-40B4-BE49-F238E27FC236}">
                <a16:creationId xmlns:a16="http://schemas.microsoft.com/office/drawing/2014/main" id="{114F817D-90FB-6045-A70C-067AF3C409A9}"/>
              </a:ext>
            </a:extLst>
          </p:cNvPr>
          <p:cNvSpPr txBox="1"/>
          <p:nvPr userDrawn="1"/>
        </p:nvSpPr>
        <p:spPr>
          <a:xfrm>
            <a:off x="-1170000" y="2440557"/>
            <a:ext cx="1052488" cy="1785104"/>
          </a:xfrm>
          <a:prstGeom prst="rect">
            <a:avLst/>
          </a:prstGeom>
          <a:solidFill>
            <a:schemeClr val="bg1"/>
          </a:solidFill>
        </p:spPr>
        <p:txBody>
          <a:bodyPr wrap="square" rtlCol="0">
            <a:spAutoFit/>
          </a:bodyPr>
          <a:lstStyle/>
          <a:p>
            <a:pPr algn="l"/>
            <a:r>
              <a:rPr lang="en-US" sz="1000" dirty="0">
                <a:solidFill>
                  <a:srgbClr val="333D47"/>
                </a:solidFill>
                <a:latin typeface="Arial" panose="020B0604020202020204" pitchFamily="34" charset="0"/>
                <a:cs typeface="Arial" panose="020B0604020202020204" pitchFamily="34" charset="0"/>
              </a:rPr>
              <a:t>The image can be replaced here and master view</a:t>
            </a:r>
          </a:p>
          <a:p>
            <a:pPr algn="l"/>
            <a:endParaRPr lang="en-US" sz="1000" dirty="0">
              <a:solidFill>
                <a:srgbClr val="333D47"/>
              </a:solidFill>
              <a:latin typeface="Arial" panose="020B0604020202020204" pitchFamily="34" charset="0"/>
              <a:cs typeface="Arial" panose="020B0604020202020204" pitchFamily="34" charset="0"/>
            </a:endParaRPr>
          </a:p>
          <a:p>
            <a:pPr algn="l"/>
            <a:r>
              <a:rPr lang="en-GB" sz="1000" dirty="0">
                <a:latin typeface="Helvetica Neue" panose="02000503000000020004" pitchFamily="2" charset="0"/>
              </a:rPr>
              <a:t>Please </a:t>
            </a:r>
            <a:r>
              <a:rPr lang="en-GB" sz="1000" b="1" dirty="0">
                <a:latin typeface="Helvetica Neue" panose="02000503000000020004" pitchFamily="2" charset="0"/>
              </a:rPr>
              <a:t>do not </a:t>
            </a:r>
            <a:r>
              <a:rPr lang="en-GB" sz="1000" dirty="0">
                <a:latin typeface="Helvetica Neue" panose="02000503000000020004" pitchFamily="2" charset="0"/>
              </a:rPr>
              <a:t>use any internal photo competition participants’ images</a:t>
            </a:r>
            <a:endParaRPr lang="en-US" sz="1000" dirty="0">
              <a:solidFill>
                <a:srgbClr val="333D47"/>
              </a:solidFill>
            </a:endParaRPr>
          </a:p>
        </p:txBody>
      </p:sp>
    </p:spTree>
    <p:extLst>
      <p:ext uri="{BB962C8B-B14F-4D97-AF65-F5344CB8AC3E}">
        <p14:creationId xmlns:p14="http://schemas.microsoft.com/office/powerpoint/2010/main" val="4519857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IA_TitleSlidePlain">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63DE312-0E56-1747-B671-3F457AA8D765}"/>
              </a:ext>
            </a:extLst>
          </p:cNvPr>
          <p:cNvSpPr/>
          <p:nvPr userDrawn="1"/>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Subtitle 2">
            <a:extLst>
              <a:ext uri="{FF2B5EF4-FFF2-40B4-BE49-F238E27FC236}">
                <a16:creationId xmlns:a16="http://schemas.microsoft.com/office/drawing/2014/main" id="{5FAC4E2A-F096-5540-918E-6F520E475C7C}"/>
              </a:ext>
            </a:extLst>
          </p:cNvPr>
          <p:cNvSpPr>
            <a:spLocks noGrp="1"/>
          </p:cNvSpPr>
          <p:nvPr>
            <p:ph type="subTitle" idx="1" hasCustomPrompt="1"/>
          </p:nvPr>
        </p:nvSpPr>
        <p:spPr>
          <a:xfrm>
            <a:off x="360000" y="3601225"/>
            <a:ext cx="5080000" cy="358775"/>
          </a:xfrm>
          <a:prstGeom prst="rect">
            <a:avLst/>
          </a:prstGeom>
        </p:spPr>
        <p:txBody>
          <a:bodyPr>
            <a:noAutofit/>
          </a:bodyPr>
          <a:lstStyle>
            <a:lvl1pPr marL="0" indent="0" algn="l">
              <a:lnSpc>
                <a:spcPct val="100000"/>
              </a:lnSpc>
              <a:spcBef>
                <a:spcPts val="600"/>
              </a:spcBef>
              <a:buNone/>
              <a:defRPr sz="14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add date</a:t>
            </a:r>
          </a:p>
        </p:txBody>
      </p:sp>
      <p:sp>
        <p:nvSpPr>
          <p:cNvPr id="13" name="Text Placeholder 11">
            <a:extLst>
              <a:ext uri="{FF2B5EF4-FFF2-40B4-BE49-F238E27FC236}">
                <a16:creationId xmlns:a16="http://schemas.microsoft.com/office/drawing/2014/main" id="{0DD8F76D-7AD6-444B-9E55-80A650B42CD1}"/>
              </a:ext>
            </a:extLst>
          </p:cNvPr>
          <p:cNvSpPr>
            <a:spLocks noGrp="1"/>
          </p:cNvSpPr>
          <p:nvPr>
            <p:ph type="body" sz="quarter" idx="10" hasCustomPrompt="1"/>
          </p:nvPr>
        </p:nvSpPr>
        <p:spPr>
          <a:xfrm>
            <a:off x="360000" y="2160000"/>
            <a:ext cx="5400000" cy="1269000"/>
          </a:xfrm>
          <a:prstGeom prst="rect">
            <a:avLst/>
          </a:prstGeom>
          <a:noFill/>
        </p:spPr>
        <p:txBody>
          <a:bodyPr>
            <a:noAutofit/>
          </a:bodyPr>
          <a:lstStyle>
            <a:lvl1pPr>
              <a:lnSpc>
                <a:spcPct val="80000"/>
              </a:lnSpc>
              <a:defRPr sz="4800">
                <a:solidFill>
                  <a:schemeClr val="bg1"/>
                </a:solidFill>
              </a:defRPr>
            </a:lvl1pPr>
            <a:lvl2pPr marL="457200" indent="0">
              <a:buNone/>
              <a:defRPr/>
            </a:lvl2pPr>
          </a:lstStyle>
          <a:p>
            <a:pPr lvl="0"/>
            <a:r>
              <a:rPr lang="en-US" dirty="0"/>
              <a:t>Title of Presentation</a:t>
            </a:r>
          </a:p>
        </p:txBody>
      </p:sp>
      <p:sp>
        <p:nvSpPr>
          <p:cNvPr id="8" name="TextBox 7">
            <a:extLst>
              <a:ext uri="{FF2B5EF4-FFF2-40B4-BE49-F238E27FC236}">
                <a16:creationId xmlns:a16="http://schemas.microsoft.com/office/drawing/2014/main" id="{C005E6EB-133C-4C47-A11D-54E804FE9C2F}"/>
              </a:ext>
            </a:extLst>
          </p:cNvPr>
          <p:cNvSpPr txBox="1"/>
          <p:nvPr userDrawn="1"/>
        </p:nvSpPr>
        <p:spPr>
          <a:xfrm>
            <a:off x="360000" y="6336000"/>
            <a:ext cx="5400000" cy="216000"/>
          </a:xfrm>
          <a:prstGeom prst="rect">
            <a:avLst/>
          </a:prstGeom>
          <a:noFill/>
        </p:spPr>
        <p:txBody>
          <a:bodyPr wrap="square" lIns="90000" rtlCol="0" anchor="ctr" anchorCtr="0">
            <a:spAutoFit/>
          </a:bodyPr>
          <a:lstStyle/>
          <a:p>
            <a:r>
              <a:rPr lang="en-GB" sz="800" b="0" i="0" dirty="0">
                <a:solidFill>
                  <a:schemeClr val="bg1"/>
                </a:solidFill>
                <a:latin typeface="Arial" panose="020B0604020202020204" pitchFamily="34" charset="0"/>
                <a:ea typeface="MS PGothic" pitchFamily="34" charset="-128"/>
                <a:cs typeface="Arial" panose="020B0604020202020204" pitchFamily="34" charset="0"/>
              </a:rPr>
              <a:t>AIA confidential and proprietary information. Not for distribution.  </a:t>
            </a:r>
            <a:endParaRPr lang="en-US" sz="800" b="0" i="0" dirty="0">
              <a:solidFill>
                <a:schemeClr val="bg1"/>
              </a:solidFill>
              <a:latin typeface="Arial" panose="020B0604020202020204" pitchFamily="34" charset="0"/>
              <a:cs typeface="Arial" panose="020B0604020202020204" pitchFamily="34" charset="0"/>
            </a:endParaRPr>
          </a:p>
        </p:txBody>
      </p:sp>
      <p:pic>
        <p:nvPicPr>
          <p:cNvPr id="3" name="Graphic 2">
            <a:extLst>
              <a:ext uri="{FF2B5EF4-FFF2-40B4-BE49-F238E27FC236}">
                <a16:creationId xmlns:a16="http://schemas.microsoft.com/office/drawing/2014/main" id="{999C4556-3C12-1A4A-8174-81030E873B2D}"/>
              </a:ext>
            </a:extLst>
          </p:cNvPr>
          <p:cNvPicPr>
            <a:picLocks noChangeAspect="1"/>
          </p:cNvPicPr>
          <p:nvPr userDrawn="1"/>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r="25268" b="30387"/>
          <a:stretch/>
        </p:blipFill>
        <p:spPr>
          <a:xfrm>
            <a:off x="6580800" y="0"/>
            <a:ext cx="5611200" cy="6858000"/>
          </a:xfrm>
          <a:prstGeom prst="rect">
            <a:avLst/>
          </a:prstGeom>
        </p:spPr>
      </p:pic>
      <p:pic>
        <p:nvPicPr>
          <p:cNvPr id="10" name="Graphic 9">
            <a:extLst>
              <a:ext uri="{FF2B5EF4-FFF2-40B4-BE49-F238E27FC236}">
                <a16:creationId xmlns:a16="http://schemas.microsoft.com/office/drawing/2014/main" id="{D9903880-9FDE-8D40-A562-3D8B9CB09AB8}"/>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60000" y="360000"/>
            <a:ext cx="1828800" cy="660400"/>
          </a:xfrm>
          <a:prstGeom prst="rect">
            <a:avLst/>
          </a:prstGeom>
        </p:spPr>
      </p:pic>
    </p:spTree>
    <p:extLst>
      <p:ext uri="{BB962C8B-B14F-4D97-AF65-F5344CB8AC3E}">
        <p14:creationId xmlns:p14="http://schemas.microsoft.com/office/powerpoint/2010/main" val="10517817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IA_TitleSlidePlain_v2">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3ADE62B-1AA3-8149-8E3A-DA039B09591A}"/>
              </a:ext>
            </a:extLst>
          </p:cNvPr>
          <p:cNvSpPr/>
          <p:nvPr userDrawn="1"/>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ubtitle 2">
            <a:extLst>
              <a:ext uri="{FF2B5EF4-FFF2-40B4-BE49-F238E27FC236}">
                <a16:creationId xmlns:a16="http://schemas.microsoft.com/office/drawing/2014/main" id="{B45F2F17-3572-3A4A-967B-C2B64DA44BAA}"/>
              </a:ext>
            </a:extLst>
          </p:cNvPr>
          <p:cNvSpPr>
            <a:spLocks noGrp="1"/>
          </p:cNvSpPr>
          <p:nvPr>
            <p:ph type="subTitle" idx="1" hasCustomPrompt="1"/>
          </p:nvPr>
        </p:nvSpPr>
        <p:spPr>
          <a:xfrm>
            <a:off x="360000" y="3601225"/>
            <a:ext cx="5080000" cy="358775"/>
          </a:xfrm>
          <a:prstGeom prst="rect">
            <a:avLst/>
          </a:prstGeom>
        </p:spPr>
        <p:txBody>
          <a:bodyPr>
            <a:noAutofit/>
          </a:bodyPr>
          <a:lstStyle>
            <a:lvl1pPr marL="0" indent="0" algn="l">
              <a:lnSpc>
                <a:spcPct val="100000"/>
              </a:lnSpc>
              <a:spcBef>
                <a:spcPts val="600"/>
              </a:spcBef>
              <a:buNone/>
              <a:defRPr sz="14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add date</a:t>
            </a:r>
          </a:p>
        </p:txBody>
      </p:sp>
      <p:sp>
        <p:nvSpPr>
          <p:cNvPr id="6" name="Text Placeholder 11">
            <a:extLst>
              <a:ext uri="{FF2B5EF4-FFF2-40B4-BE49-F238E27FC236}">
                <a16:creationId xmlns:a16="http://schemas.microsoft.com/office/drawing/2014/main" id="{4FE4258D-FE3F-F24C-ABA9-E231F1CD0BEC}"/>
              </a:ext>
            </a:extLst>
          </p:cNvPr>
          <p:cNvSpPr>
            <a:spLocks noGrp="1"/>
          </p:cNvSpPr>
          <p:nvPr>
            <p:ph type="body" sz="quarter" idx="11" hasCustomPrompt="1"/>
          </p:nvPr>
        </p:nvSpPr>
        <p:spPr>
          <a:xfrm>
            <a:off x="360000" y="2160000"/>
            <a:ext cx="5400000" cy="1269000"/>
          </a:xfrm>
          <a:prstGeom prst="rect">
            <a:avLst/>
          </a:prstGeom>
          <a:noFill/>
        </p:spPr>
        <p:txBody>
          <a:bodyPr>
            <a:noAutofit/>
          </a:bodyPr>
          <a:lstStyle>
            <a:lvl1pPr>
              <a:lnSpc>
                <a:spcPct val="80000"/>
              </a:lnSpc>
              <a:defRPr sz="4800">
                <a:solidFill>
                  <a:schemeClr val="bg1"/>
                </a:solidFill>
              </a:defRPr>
            </a:lvl1pPr>
            <a:lvl2pPr marL="457200" indent="0">
              <a:buNone/>
              <a:defRPr/>
            </a:lvl2pPr>
          </a:lstStyle>
          <a:p>
            <a:pPr lvl="0"/>
            <a:r>
              <a:rPr lang="en-US" dirty="0"/>
              <a:t>Title of Presentation</a:t>
            </a:r>
          </a:p>
        </p:txBody>
      </p:sp>
      <p:sp>
        <p:nvSpPr>
          <p:cNvPr id="8" name="TextBox 7">
            <a:extLst>
              <a:ext uri="{FF2B5EF4-FFF2-40B4-BE49-F238E27FC236}">
                <a16:creationId xmlns:a16="http://schemas.microsoft.com/office/drawing/2014/main" id="{CA719435-0803-C04D-A16E-3CBAEBD7850C}"/>
              </a:ext>
            </a:extLst>
          </p:cNvPr>
          <p:cNvSpPr txBox="1"/>
          <p:nvPr userDrawn="1"/>
        </p:nvSpPr>
        <p:spPr>
          <a:xfrm>
            <a:off x="360000" y="6336000"/>
            <a:ext cx="5400000" cy="216000"/>
          </a:xfrm>
          <a:prstGeom prst="rect">
            <a:avLst/>
          </a:prstGeom>
          <a:noFill/>
        </p:spPr>
        <p:txBody>
          <a:bodyPr wrap="square" lIns="90000" rtlCol="0" anchor="ctr" anchorCtr="0">
            <a:spAutoFit/>
          </a:bodyPr>
          <a:lstStyle/>
          <a:p>
            <a:r>
              <a:rPr lang="en-GB" sz="800" b="0" i="0" dirty="0">
                <a:solidFill>
                  <a:schemeClr val="bg1"/>
                </a:solidFill>
                <a:latin typeface="Arial" panose="020B0604020202020204" pitchFamily="34" charset="0"/>
                <a:ea typeface="MS PGothic" pitchFamily="34" charset="-128"/>
                <a:cs typeface="Arial" panose="020B0604020202020204" pitchFamily="34" charset="0"/>
              </a:rPr>
              <a:t>AIA confidential and proprietary information. Not for distribution.  </a:t>
            </a:r>
            <a:endParaRPr lang="en-US" sz="800" b="0" i="0" dirty="0">
              <a:solidFill>
                <a:schemeClr val="bg1"/>
              </a:solidFill>
              <a:latin typeface="Arial" panose="020B0604020202020204" pitchFamily="34" charset="0"/>
              <a:cs typeface="Arial" panose="020B0604020202020204" pitchFamily="34" charset="0"/>
            </a:endParaRPr>
          </a:p>
        </p:txBody>
      </p:sp>
      <p:pic>
        <p:nvPicPr>
          <p:cNvPr id="9" name="Graphic 8">
            <a:extLst>
              <a:ext uri="{FF2B5EF4-FFF2-40B4-BE49-F238E27FC236}">
                <a16:creationId xmlns:a16="http://schemas.microsoft.com/office/drawing/2014/main" id="{990EA091-DAE4-2B43-8C94-0A6CB4C195C8}"/>
              </a:ext>
            </a:extLst>
          </p:cNvPr>
          <p:cNvPicPr>
            <a:picLocks noChangeAspect="1"/>
          </p:cNvPicPr>
          <p:nvPr userDrawn="1"/>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r="25268" b="30387"/>
          <a:stretch/>
        </p:blipFill>
        <p:spPr>
          <a:xfrm>
            <a:off x="6580800" y="0"/>
            <a:ext cx="5611200" cy="6858000"/>
          </a:xfrm>
          <a:prstGeom prst="rect">
            <a:avLst/>
          </a:prstGeom>
        </p:spPr>
      </p:pic>
      <p:pic>
        <p:nvPicPr>
          <p:cNvPr id="11" name="Graphic 10">
            <a:extLst>
              <a:ext uri="{FF2B5EF4-FFF2-40B4-BE49-F238E27FC236}">
                <a16:creationId xmlns:a16="http://schemas.microsoft.com/office/drawing/2014/main" id="{94AD5778-8349-4B43-A72A-D0DB0C0FFD15}"/>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63600" y="360000"/>
            <a:ext cx="635000" cy="660400"/>
          </a:xfrm>
          <a:prstGeom prst="rect">
            <a:avLst/>
          </a:prstGeom>
        </p:spPr>
      </p:pic>
    </p:spTree>
    <p:extLst>
      <p:ext uri="{BB962C8B-B14F-4D97-AF65-F5344CB8AC3E}">
        <p14:creationId xmlns:p14="http://schemas.microsoft.com/office/powerpoint/2010/main" val="30206573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IA_EditableImage_HLBL">
    <p:spTree>
      <p:nvGrpSpPr>
        <p:cNvPr id="1" name=""/>
        <p:cNvGrpSpPr/>
        <p:nvPr/>
      </p:nvGrpSpPr>
      <p:grpSpPr>
        <a:xfrm>
          <a:off x="0" y="0"/>
          <a:ext cx="0" cy="0"/>
          <a:chOff x="0" y="0"/>
          <a:chExt cx="0" cy="0"/>
        </a:xfrm>
      </p:grpSpPr>
      <p:pic>
        <p:nvPicPr>
          <p:cNvPr id="8" name="Picture 7" descr="Two people standing in front of a beach&#10;&#10;Description automatically generated">
            <a:extLst>
              <a:ext uri="{FF2B5EF4-FFF2-40B4-BE49-F238E27FC236}">
                <a16:creationId xmlns:a16="http://schemas.microsoft.com/office/drawing/2014/main" id="{67068EC8-9CE7-7148-B0A0-BFA10171261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5" name="Graphic 4">
            <a:extLst>
              <a:ext uri="{FF2B5EF4-FFF2-40B4-BE49-F238E27FC236}">
                <a16:creationId xmlns:a16="http://schemas.microsoft.com/office/drawing/2014/main" id="{77E08907-9B30-8344-9846-E866B6F5B703}"/>
              </a:ext>
            </a:extLst>
          </p:cNvPr>
          <p:cNvPicPr>
            <a:picLocks noChangeAspect="1"/>
          </p:cNvPicPr>
          <p:nvPr userDrawn="1"/>
        </p:nvPicPr>
        <p:blipFill rotWithShape="1">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t="12193" r="13080" b="17184"/>
          <a:stretch/>
        </p:blipFill>
        <p:spPr>
          <a:xfrm>
            <a:off x="6096000" y="-1"/>
            <a:ext cx="6096000" cy="6858001"/>
          </a:xfrm>
          <a:prstGeom prst="rect">
            <a:avLst/>
          </a:prstGeom>
        </p:spPr>
      </p:pic>
      <p:sp>
        <p:nvSpPr>
          <p:cNvPr id="23" name="Text Placeholder 11">
            <a:extLst>
              <a:ext uri="{FF2B5EF4-FFF2-40B4-BE49-F238E27FC236}">
                <a16:creationId xmlns:a16="http://schemas.microsoft.com/office/drawing/2014/main" id="{5D14133A-957B-2D4F-A873-33C1AAC059A6}"/>
              </a:ext>
            </a:extLst>
          </p:cNvPr>
          <p:cNvSpPr>
            <a:spLocks noGrp="1"/>
          </p:cNvSpPr>
          <p:nvPr>
            <p:ph type="body" sz="quarter" idx="12" hasCustomPrompt="1"/>
          </p:nvPr>
        </p:nvSpPr>
        <p:spPr>
          <a:xfrm>
            <a:off x="6480000" y="2520000"/>
            <a:ext cx="4992000" cy="1269000"/>
          </a:xfrm>
          <a:prstGeom prst="rect">
            <a:avLst/>
          </a:prstGeom>
          <a:noFill/>
        </p:spPr>
        <p:txBody>
          <a:bodyPr>
            <a:noAutofit/>
          </a:bodyPr>
          <a:lstStyle>
            <a:lvl1pPr>
              <a:lnSpc>
                <a:spcPct val="80000"/>
              </a:lnSpc>
              <a:defRPr sz="4800">
                <a:solidFill>
                  <a:schemeClr val="bg1"/>
                </a:solidFill>
              </a:defRPr>
            </a:lvl1pPr>
            <a:lvl2pPr marL="457200" indent="0">
              <a:buNone/>
              <a:defRPr/>
            </a:lvl2pPr>
          </a:lstStyle>
          <a:p>
            <a:pPr lvl="0"/>
            <a:r>
              <a:rPr lang="en-US" dirty="0"/>
              <a:t>Section </a:t>
            </a:r>
            <a:br>
              <a:rPr lang="en-US" dirty="0"/>
            </a:br>
            <a:r>
              <a:rPr lang="en-US" dirty="0"/>
              <a:t>header</a:t>
            </a:r>
          </a:p>
        </p:txBody>
      </p:sp>
      <p:sp>
        <p:nvSpPr>
          <p:cNvPr id="11" name="TextBox 10">
            <a:extLst>
              <a:ext uri="{FF2B5EF4-FFF2-40B4-BE49-F238E27FC236}">
                <a16:creationId xmlns:a16="http://schemas.microsoft.com/office/drawing/2014/main" id="{CF298809-14E8-954C-B8F8-1877D8788726}"/>
              </a:ext>
            </a:extLst>
          </p:cNvPr>
          <p:cNvSpPr txBox="1"/>
          <p:nvPr userDrawn="1"/>
        </p:nvSpPr>
        <p:spPr>
          <a:xfrm>
            <a:off x="-1440000" y="2440800"/>
            <a:ext cx="1356078" cy="2477601"/>
          </a:xfrm>
          <a:prstGeom prst="rect">
            <a:avLst/>
          </a:prstGeom>
          <a:solidFill>
            <a:schemeClr val="bg1"/>
          </a:solidFill>
        </p:spPr>
        <p:txBody>
          <a:bodyPr wrap="square" rtlCol="0">
            <a:spAutoFit/>
          </a:bodyPr>
          <a:lstStyle/>
          <a:p>
            <a:pPr algn="l">
              <a:spcBef>
                <a:spcPts val="600"/>
              </a:spcBef>
            </a:pPr>
            <a:r>
              <a:rPr lang="en-US" sz="1000" dirty="0">
                <a:solidFill>
                  <a:srgbClr val="333D47"/>
                </a:solidFill>
                <a:latin typeface="Arial" panose="020B0604020202020204" pitchFamily="34" charset="0"/>
                <a:cs typeface="Arial" panose="020B0604020202020204" pitchFamily="34" charset="0"/>
              </a:rPr>
              <a:t>The image can be replaced in master view. </a:t>
            </a:r>
          </a:p>
          <a:p>
            <a:pPr algn="l">
              <a:spcBef>
                <a:spcPts val="600"/>
              </a:spcBef>
            </a:pPr>
            <a:r>
              <a:rPr lang="en-US" sz="1000" dirty="0">
                <a:solidFill>
                  <a:srgbClr val="333D47"/>
                </a:solidFill>
                <a:latin typeface="Arial" panose="020B0604020202020204" pitchFamily="34" charset="0"/>
                <a:cs typeface="Arial" panose="020B0604020202020204" pitchFamily="34" charset="0"/>
              </a:rPr>
              <a:t>Please note image sits behind the Moving Mountains image. Be mindful the AIA logo should be top left and clear and visible on the image.</a:t>
            </a:r>
          </a:p>
          <a:p>
            <a:pPr algn="l"/>
            <a:r>
              <a:rPr lang="en-GB" sz="1000" dirty="0">
                <a:latin typeface="Helvetica Neue" panose="02000503000000020004" pitchFamily="2" charset="0"/>
              </a:rPr>
              <a:t>Please </a:t>
            </a:r>
            <a:r>
              <a:rPr lang="en-GB" sz="1000" b="1" dirty="0">
                <a:latin typeface="Helvetica Neue" panose="02000503000000020004" pitchFamily="2" charset="0"/>
              </a:rPr>
              <a:t>do not </a:t>
            </a:r>
            <a:r>
              <a:rPr lang="en-GB" sz="1000" dirty="0">
                <a:latin typeface="Helvetica Neue" panose="02000503000000020004" pitchFamily="2" charset="0"/>
              </a:rPr>
              <a:t>use any internal photo competition participants’ images</a:t>
            </a:r>
            <a:endParaRPr lang="en-US" sz="1000" dirty="0">
              <a:solidFill>
                <a:srgbClr val="333D47"/>
              </a:solidFill>
            </a:endParaRPr>
          </a:p>
        </p:txBody>
      </p:sp>
      <p:pic>
        <p:nvPicPr>
          <p:cNvPr id="7" name="Graphic 6">
            <a:extLst>
              <a:ext uri="{FF2B5EF4-FFF2-40B4-BE49-F238E27FC236}">
                <a16:creationId xmlns:a16="http://schemas.microsoft.com/office/drawing/2014/main" id="{5BC7F0D3-38A6-8744-A15E-F38C21D7CAB5}"/>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60000" y="360000"/>
            <a:ext cx="1828800" cy="660400"/>
          </a:xfrm>
          <a:prstGeom prst="rect">
            <a:avLst/>
          </a:prstGeom>
        </p:spPr>
      </p:pic>
    </p:spTree>
    <p:extLst>
      <p:ext uri="{BB962C8B-B14F-4D97-AF65-F5344CB8AC3E}">
        <p14:creationId xmlns:p14="http://schemas.microsoft.com/office/powerpoint/2010/main" val="11629033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IA_EditableImage_logo">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28687CF-95FB-434B-8CD4-718FF5AF0747}"/>
              </a:ext>
            </a:extLst>
          </p:cNvPr>
          <p:cNvSpPr>
            <a:spLocks noGrp="1"/>
          </p:cNvSpPr>
          <p:nvPr>
            <p:ph type="sldNum" sz="quarter" idx="10"/>
          </p:nvPr>
        </p:nvSpPr>
        <p:spPr>
          <a:xfrm>
            <a:off x="359999" y="6264872"/>
            <a:ext cx="360000" cy="360000"/>
          </a:xfrm>
          <a:prstGeom prst="rect">
            <a:avLst/>
          </a:prstGeom>
        </p:spPr>
        <p:txBody>
          <a:bodyPr/>
          <a:lstStyle/>
          <a:p>
            <a:fld id="{18A41853-EF22-D446-BDBC-A7CF3FE93503}" type="slidenum">
              <a:rPr lang="en-US" smtClean="0"/>
              <a:pPr/>
              <a:t>‹#›</a:t>
            </a:fld>
            <a:endParaRPr lang="en-US" dirty="0"/>
          </a:p>
        </p:txBody>
      </p:sp>
      <p:pic>
        <p:nvPicPr>
          <p:cNvPr id="5" name="Picture 4" descr="Two people standing in front of a beach&#10;&#10;Description automatically generated">
            <a:extLst>
              <a:ext uri="{FF2B5EF4-FFF2-40B4-BE49-F238E27FC236}">
                <a16:creationId xmlns:a16="http://schemas.microsoft.com/office/drawing/2014/main" id="{DDA1BD26-33D8-5840-8A5F-B3164084B2E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0" name="TextBox 9">
            <a:extLst>
              <a:ext uri="{FF2B5EF4-FFF2-40B4-BE49-F238E27FC236}">
                <a16:creationId xmlns:a16="http://schemas.microsoft.com/office/drawing/2014/main" id="{DFCE824B-55D2-EF48-B5FC-069BC69FFE6E}"/>
              </a:ext>
            </a:extLst>
          </p:cNvPr>
          <p:cNvSpPr txBox="1"/>
          <p:nvPr userDrawn="1"/>
        </p:nvSpPr>
        <p:spPr>
          <a:xfrm>
            <a:off x="-1440000" y="2440800"/>
            <a:ext cx="1356078" cy="2477601"/>
          </a:xfrm>
          <a:prstGeom prst="rect">
            <a:avLst/>
          </a:prstGeom>
          <a:solidFill>
            <a:schemeClr val="bg1"/>
          </a:solidFill>
        </p:spPr>
        <p:txBody>
          <a:bodyPr wrap="square" rtlCol="0">
            <a:spAutoFit/>
          </a:bodyPr>
          <a:lstStyle/>
          <a:p>
            <a:pPr algn="l">
              <a:spcBef>
                <a:spcPts val="600"/>
              </a:spcBef>
            </a:pPr>
            <a:r>
              <a:rPr lang="en-US" sz="1000" dirty="0">
                <a:solidFill>
                  <a:srgbClr val="333D47"/>
                </a:solidFill>
                <a:latin typeface="Arial" panose="020B0604020202020204" pitchFamily="34" charset="0"/>
                <a:cs typeface="Arial" panose="020B0604020202020204" pitchFamily="34" charset="0"/>
              </a:rPr>
              <a:t>The image can be replaced in master view. </a:t>
            </a:r>
          </a:p>
          <a:p>
            <a:pPr algn="l">
              <a:spcBef>
                <a:spcPts val="600"/>
              </a:spcBef>
            </a:pPr>
            <a:r>
              <a:rPr lang="en-US" sz="1000" dirty="0">
                <a:solidFill>
                  <a:srgbClr val="333D47"/>
                </a:solidFill>
                <a:latin typeface="Arial" panose="020B0604020202020204" pitchFamily="34" charset="0"/>
                <a:cs typeface="Arial" panose="020B0604020202020204" pitchFamily="34" charset="0"/>
              </a:rPr>
              <a:t>Please note image sits behind the Moving Mountains image. Be mindful the AIA logo should be top left and clear and visible on the image.</a:t>
            </a:r>
          </a:p>
          <a:p>
            <a:pPr algn="l"/>
            <a:r>
              <a:rPr lang="en-GB" sz="1000" dirty="0">
                <a:latin typeface="Helvetica Neue" panose="02000503000000020004" pitchFamily="2" charset="0"/>
              </a:rPr>
              <a:t>Please </a:t>
            </a:r>
            <a:r>
              <a:rPr lang="en-GB" sz="1000" b="1" dirty="0">
                <a:latin typeface="Helvetica Neue" panose="02000503000000020004" pitchFamily="2" charset="0"/>
              </a:rPr>
              <a:t>do not </a:t>
            </a:r>
            <a:r>
              <a:rPr lang="en-GB" sz="1000" dirty="0">
                <a:latin typeface="Helvetica Neue" panose="02000503000000020004" pitchFamily="2" charset="0"/>
              </a:rPr>
              <a:t>use any internal photo competition participants’ images</a:t>
            </a:r>
            <a:endParaRPr lang="en-US" sz="1000" dirty="0">
              <a:solidFill>
                <a:srgbClr val="333D47"/>
              </a:solidFill>
            </a:endParaRPr>
          </a:p>
        </p:txBody>
      </p:sp>
      <p:pic>
        <p:nvPicPr>
          <p:cNvPr id="8" name="Graphic 7">
            <a:extLst>
              <a:ext uri="{FF2B5EF4-FFF2-40B4-BE49-F238E27FC236}">
                <a16:creationId xmlns:a16="http://schemas.microsoft.com/office/drawing/2014/main" id="{E56A1A07-FFFA-1D40-8F1A-6189ECAEFABD}"/>
              </a:ext>
            </a:extLst>
          </p:cNvPr>
          <p:cNvPicPr>
            <a:picLocks noChangeAspect="1"/>
          </p:cNvPicPr>
          <p:nvPr userDrawn="1"/>
        </p:nvPicPr>
        <p:blipFill rotWithShape="1">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t="12193" r="13080" b="17184"/>
          <a:stretch/>
        </p:blipFill>
        <p:spPr>
          <a:xfrm>
            <a:off x="6096000" y="-1"/>
            <a:ext cx="6096000" cy="6858001"/>
          </a:xfrm>
          <a:prstGeom prst="rect">
            <a:avLst/>
          </a:prstGeom>
        </p:spPr>
      </p:pic>
      <p:sp>
        <p:nvSpPr>
          <p:cNvPr id="11" name="Text Placeholder 11">
            <a:extLst>
              <a:ext uri="{FF2B5EF4-FFF2-40B4-BE49-F238E27FC236}">
                <a16:creationId xmlns:a16="http://schemas.microsoft.com/office/drawing/2014/main" id="{9CFAE758-C957-2543-A5D7-133362BC6A36}"/>
              </a:ext>
            </a:extLst>
          </p:cNvPr>
          <p:cNvSpPr>
            <a:spLocks noGrp="1"/>
          </p:cNvSpPr>
          <p:nvPr>
            <p:ph type="body" sz="quarter" idx="12" hasCustomPrompt="1"/>
          </p:nvPr>
        </p:nvSpPr>
        <p:spPr>
          <a:xfrm>
            <a:off x="6480000" y="2520000"/>
            <a:ext cx="4992000" cy="1269000"/>
          </a:xfrm>
          <a:prstGeom prst="rect">
            <a:avLst/>
          </a:prstGeom>
          <a:noFill/>
        </p:spPr>
        <p:txBody>
          <a:bodyPr>
            <a:noAutofit/>
          </a:bodyPr>
          <a:lstStyle>
            <a:lvl1pPr>
              <a:lnSpc>
                <a:spcPct val="80000"/>
              </a:lnSpc>
              <a:defRPr sz="4800">
                <a:solidFill>
                  <a:schemeClr val="bg1"/>
                </a:solidFill>
              </a:defRPr>
            </a:lvl1pPr>
            <a:lvl2pPr marL="457200" indent="0">
              <a:buNone/>
              <a:defRPr/>
            </a:lvl2pPr>
          </a:lstStyle>
          <a:p>
            <a:pPr lvl="0"/>
            <a:r>
              <a:rPr lang="en-US" dirty="0"/>
              <a:t>Section </a:t>
            </a:r>
            <a:br>
              <a:rPr lang="en-US" dirty="0"/>
            </a:br>
            <a:r>
              <a:rPr lang="en-US" dirty="0"/>
              <a:t>header</a:t>
            </a:r>
          </a:p>
        </p:txBody>
      </p:sp>
      <p:pic>
        <p:nvPicPr>
          <p:cNvPr id="9" name="Graphic 8">
            <a:extLst>
              <a:ext uri="{FF2B5EF4-FFF2-40B4-BE49-F238E27FC236}">
                <a16:creationId xmlns:a16="http://schemas.microsoft.com/office/drawing/2014/main" id="{ECBBA1F0-79B7-AB49-B352-21BDD169A7B2}"/>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63600" y="360000"/>
            <a:ext cx="635000" cy="660400"/>
          </a:xfrm>
          <a:prstGeom prst="rect">
            <a:avLst/>
          </a:prstGeom>
        </p:spPr>
      </p:pic>
    </p:spTree>
    <p:extLst>
      <p:ext uri="{BB962C8B-B14F-4D97-AF65-F5344CB8AC3E}">
        <p14:creationId xmlns:p14="http://schemas.microsoft.com/office/powerpoint/2010/main" val="32291928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IA_EditImageWhit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F97738A-8783-034C-A761-5152B4197DE2}"/>
              </a:ext>
            </a:extLst>
          </p:cNvPr>
          <p:cNvSpPr/>
          <p:nvPr userDrawn="1"/>
        </p:nvSpPr>
        <p:spPr>
          <a:xfrm>
            <a:off x="9740053" y="4409440"/>
            <a:ext cx="2451947" cy="2140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Graphic 9">
            <a:extLst>
              <a:ext uri="{FF2B5EF4-FFF2-40B4-BE49-F238E27FC236}">
                <a16:creationId xmlns:a16="http://schemas.microsoft.com/office/drawing/2014/main" id="{47C23F7D-8453-F94C-8F84-D1D66EA4C8EE}"/>
              </a:ext>
            </a:extLst>
          </p:cNvPr>
          <p:cNvPicPr>
            <a:picLocks noChangeAspect="1"/>
          </p:cNvPicPr>
          <p:nvPr userDrawn="1"/>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t="12193" r="13080" b="17184"/>
          <a:stretch/>
        </p:blipFill>
        <p:spPr>
          <a:xfrm>
            <a:off x="6096000" y="-1"/>
            <a:ext cx="6096000" cy="6858001"/>
          </a:xfrm>
          <a:prstGeom prst="rect">
            <a:avLst/>
          </a:prstGeom>
        </p:spPr>
      </p:pic>
      <p:sp>
        <p:nvSpPr>
          <p:cNvPr id="11" name="Slide Number Placeholder 2">
            <a:extLst>
              <a:ext uri="{FF2B5EF4-FFF2-40B4-BE49-F238E27FC236}">
                <a16:creationId xmlns:a16="http://schemas.microsoft.com/office/drawing/2014/main" id="{0DF2777B-38D5-884D-8CBF-3E3DDE23A0C3}"/>
              </a:ext>
            </a:extLst>
          </p:cNvPr>
          <p:cNvSpPr>
            <a:spLocks noGrp="1"/>
          </p:cNvSpPr>
          <p:nvPr>
            <p:ph type="sldNum" sz="quarter" idx="10"/>
          </p:nvPr>
        </p:nvSpPr>
        <p:spPr>
          <a:xfrm>
            <a:off x="359999" y="6264872"/>
            <a:ext cx="360000" cy="360000"/>
          </a:xfrm>
          <a:prstGeom prst="rect">
            <a:avLst/>
          </a:prstGeom>
        </p:spPr>
        <p:txBody>
          <a:bodyPr/>
          <a:lstStyle/>
          <a:p>
            <a:fld id="{18A41853-EF22-D446-BDBC-A7CF3FE93503}" type="slidenum">
              <a:rPr lang="en-US" smtClean="0"/>
              <a:pPr/>
              <a:t>‹#›</a:t>
            </a:fld>
            <a:endParaRPr lang="en-US" dirty="0"/>
          </a:p>
        </p:txBody>
      </p:sp>
      <p:sp>
        <p:nvSpPr>
          <p:cNvPr id="15" name="Text Placeholder 11">
            <a:extLst>
              <a:ext uri="{FF2B5EF4-FFF2-40B4-BE49-F238E27FC236}">
                <a16:creationId xmlns:a16="http://schemas.microsoft.com/office/drawing/2014/main" id="{EC832EE1-C469-0F4E-8437-67CBC62E1952}"/>
              </a:ext>
            </a:extLst>
          </p:cNvPr>
          <p:cNvSpPr>
            <a:spLocks noGrp="1"/>
          </p:cNvSpPr>
          <p:nvPr>
            <p:ph type="body" sz="quarter" idx="11" hasCustomPrompt="1"/>
          </p:nvPr>
        </p:nvSpPr>
        <p:spPr>
          <a:xfrm>
            <a:off x="360000" y="1980000"/>
            <a:ext cx="5040000" cy="1800000"/>
          </a:xfrm>
          <a:prstGeom prst="rect">
            <a:avLst/>
          </a:prstGeom>
          <a:noFill/>
        </p:spPr>
        <p:txBody>
          <a:bodyPr anchor="ctr">
            <a:noAutofit/>
          </a:bodyPr>
          <a:lstStyle>
            <a:lvl1pPr>
              <a:lnSpc>
                <a:spcPct val="80000"/>
              </a:lnSpc>
              <a:defRPr sz="4800">
                <a:solidFill>
                  <a:srgbClr val="333D47"/>
                </a:solidFill>
              </a:defRPr>
            </a:lvl1pPr>
            <a:lvl2pPr marL="457200" indent="0">
              <a:buNone/>
              <a:defRPr/>
            </a:lvl2pPr>
          </a:lstStyle>
          <a:p>
            <a:pPr lvl="0"/>
            <a:r>
              <a:rPr lang="en-US" dirty="0"/>
              <a:t>Section </a:t>
            </a:r>
            <a:br>
              <a:rPr lang="en-US" dirty="0"/>
            </a:br>
            <a:r>
              <a:rPr lang="en-US" dirty="0"/>
              <a:t>header</a:t>
            </a:r>
          </a:p>
        </p:txBody>
      </p:sp>
      <p:sp>
        <p:nvSpPr>
          <p:cNvPr id="8" name="TextBox 7">
            <a:extLst>
              <a:ext uri="{FF2B5EF4-FFF2-40B4-BE49-F238E27FC236}">
                <a16:creationId xmlns:a16="http://schemas.microsoft.com/office/drawing/2014/main" id="{867FFC1E-A943-D344-B0E6-AC50DAF7F1D5}"/>
              </a:ext>
            </a:extLst>
          </p:cNvPr>
          <p:cNvSpPr txBox="1"/>
          <p:nvPr userDrawn="1"/>
        </p:nvSpPr>
        <p:spPr>
          <a:xfrm>
            <a:off x="-1170000" y="2440557"/>
            <a:ext cx="1052488" cy="1785104"/>
          </a:xfrm>
          <a:prstGeom prst="rect">
            <a:avLst/>
          </a:prstGeom>
          <a:solidFill>
            <a:schemeClr val="bg1"/>
          </a:solidFill>
        </p:spPr>
        <p:txBody>
          <a:bodyPr wrap="square" rtlCol="0">
            <a:spAutoFit/>
          </a:bodyPr>
          <a:lstStyle/>
          <a:p>
            <a:pPr algn="l"/>
            <a:r>
              <a:rPr lang="en-US" sz="1000" dirty="0">
                <a:solidFill>
                  <a:srgbClr val="333D47"/>
                </a:solidFill>
                <a:latin typeface="Arial" panose="020B0604020202020204" pitchFamily="34" charset="0"/>
                <a:cs typeface="Arial" panose="020B0604020202020204" pitchFamily="34" charset="0"/>
              </a:rPr>
              <a:t>The image can be replaced here and master view</a:t>
            </a:r>
          </a:p>
          <a:p>
            <a:pPr algn="l"/>
            <a:endParaRPr lang="en-US" sz="1000" dirty="0">
              <a:solidFill>
                <a:srgbClr val="333D47"/>
              </a:solidFill>
              <a:latin typeface="Arial" panose="020B0604020202020204" pitchFamily="34" charset="0"/>
              <a:cs typeface="Arial" panose="020B0604020202020204" pitchFamily="34" charset="0"/>
            </a:endParaRPr>
          </a:p>
          <a:p>
            <a:pPr algn="l"/>
            <a:r>
              <a:rPr lang="en-GB" sz="1000" dirty="0">
                <a:latin typeface="Helvetica Neue" panose="02000503000000020004" pitchFamily="2" charset="0"/>
              </a:rPr>
              <a:t>Please </a:t>
            </a:r>
            <a:r>
              <a:rPr lang="en-GB" sz="1000" b="1" dirty="0">
                <a:latin typeface="Helvetica Neue" panose="02000503000000020004" pitchFamily="2" charset="0"/>
              </a:rPr>
              <a:t>do not </a:t>
            </a:r>
            <a:r>
              <a:rPr lang="en-GB" sz="1000" dirty="0">
                <a:latin typeface="Helvetica Neue" panose="02000503000000020004" pitchFamily="2" charset="0"/>
              </a:rPr>
              <a:t>use any internal photo competition participants’ images</a:t>
            </a:r>
            <a:endParaRPr lang="en-US" sz="1000" dirty="0">
              <a:solidFill>
                <a:srgbClr val="333D47"/>
              </a:solidFill>
            </a:endParaRPr>
          </a:p>
        </p:txBody>
      </p:sp>
      <p:sp>
        <p:nvSpPr>
          <p:cNvPr id="12" name="Snip Same-side Corner of Rectangle 4">
            <a:extLst>
              <a:ext uri="{FF2B5EF4-FFF2-40B4-BE49-F238E27FC236}">
                <a16:creationId xmlns:a16="http://schemas.microsoft.com/office/drawing/2014/main" id="{43AFA998-C295-A841-A965-1A551AA505A9}"/>
              </a:ext>
            </a:extLst>
          </p:cNvPr>
          <p:cNvSpPr>
            <a:spLocks/>
          </p:cNvSpPr>
          <p:nvPr userDrawn="1"/>
        </p:nvSpPr>
        <p:spPr>
          <a:xfrm>
            <a:off x="6075680" y="1229821"/>
            <a:ext cx="6122003" cy="5640792"/>
          </a:xfrm>
          <a:custGeom>
            <a:avLst/>
            <a:gdLst>
              <a:gd name="connsiteX0" fmla="*/ 576481 w 3458817"/>
              <a:gd name="connsiteY0" fmla="*/ 0 h 3458817"/>
              <a:gd name="connsiteX1" fmla="*/ 2882336 w 3458817"/>
              <a:gd name="connsiteY1" fmla="*/ 0 h 3458817"/>
              <a:gd name="connsiteX2" fmla="*/ 3458817 w 3458817"/>
              <a:gd name="connsiteY2" fmla="*/ 576481 h 3458817"/>
              <a:gd name="connsiteX3" fmla="*/ 3458817 w 3458817"/>
              <a:gd name="connsiteY3" fmla="*/ 3458817 h 3458817"/>
              <a:gd name="connsiteX4" fmla="*/ 3458817 w 3458817"/>
              <a:gd name="connsiteY4" fmla="*/ 3458817 h 3458817"/>
              <a:gd name="connsiteX5" fmla="*/ 0 w 3458817"/>
              <a:gd name="connsiteY5" fmla="*/ 3458817 h 3458817"/>
              <a:gd name="connsiteX6" fmla="*/ 0 w 3458817"/>
              <a:gd name="connsiteY6" fmla="*/ 3458817 h 3458817"/>
              <a:gd name="connsiteX7" fmla="*/ 0 w 3458817"/>
              <a:gd name="connsiteY7" fmla="*/ 576481 h 3458817"/>
              <a:gd name="connsiteX8" fmla="*/ 576481 w 3458817"/>
              <a:gd name="connsiteY8" fmla="*/ 0 h 3458817"/>
              <a:gd name="connsiteX0" fmla="*/ 1182768 w 4065104"/>
              <a:gd name="connsiteY0" fmla="*/ 218650 h 3677467"/>
              <a:gd name="connsiteX1" fmla="*/ 3488623 w 4065104"/>
              <a:gd name="connsiteY1" fmla="*/ 218650 h 3677467"/>
              <a:gd name="connsiteX2" fmla="*/ 4065104 w 4065104"/>
              <a:gd name="connsiteY2" fmla="*/ 795131 h 3677467"/>
              <a:gd name="connsiteX3" fmla="*/ 4065104 w 4065104"/>
              <a:gd name="connsiteY3" fmla="*/ 3677467 h 3677467"/>
              <a:gd name="connsiteX4" fmla="*/ 4065104 w 4065104"/>
              <a:gd name="connsiteY4" fmla="*/ 3677467 h 3677467"/>
              <a:gd name="connsiteX5" fmla="*/ 606287 w 4065104"/>
              <a:gd name="connsiteY5" fmla="*/ 3677467 h 3677467"/>
              <a:gd name="connsiteX6" fmla="*/ 606287 w 4065104"/>
              <a:gd name="connsiteY6" fmla="*/ 3677467 h 3677467"/>
              <a:gd name="connsiteX7" fmla="*/ 0 w 4065104"/>
              <a:gd name="connsiteY7" fmla="*/ 0 h 3677467"/>
              <a:gd name="connsiteX8" fmla="*/ 1182768 w 4065104"/>
              <a:gd name="connsiteY8" fmla="*/ 218650 h 3677467"/>
              <a:gd name="connsiteX0" fmla="*/ 1182768 w 4065104"/>
              <a:gd name="connsiteY0" fmla="*/ 218650 h 3677467"/>
              <a:gd name="connsiteX1" fmla="*/ 3488623 w 4065104"/>
              <a:gd name="connsiteY1" fmla="*/ 218650 h 3677467"/>
              <a:gd name="connsiteX2" fmla="*/ 4065104 w 4065104"/>
              <a:gd name="connsiteY2" fmla="*/ 795131 h 3677467"/>
              <a:gd name="connsiteX3" fmla="*/ 4065104 w 4065104"/>
              <a:gd name="connsiteY3" fmla="*/ 3677467 h 3677467"/>
              <a:gd name="connsiteX4" fmla="*/ 4065104 w 4065104"/>
              <a:gd name="connsiteY4" fmla="*/ 3677467 h 3677467"/>
              <a:gd name="connsiteX5" fmla="*/ 606287 w 4065104"/>
              <a:gd name="connsiteY5" fmla="*/ 3677467 h 3677467"/>
              <a:gd name="connsiteX6" fmla="*/ 0 w 4065104"/>
              <a:gd name="connsiteY6" fmla="*/ 2753128 h 3677467"/>
              <a:gd name="connsiteX7" fmla="*/ 0 w 4065104"/>
              <a:gd name="connsiteY7" fmla="*/ 0 h 3677467"/>
              <a:gd name="connsiteX8" fmla="*/ 1182768 w 4065104"/>
              <a:gd name="connsiteY8" fmla="*/ 218650 h 3677467"/>
              <a:gd name="connsiteX0" fmla="*/ 1182768 w 4065104"/>
              <a:gd name="connsiteY0" fmla="*/ 218650 h 5347241"/>
              <a:gd name="connsiteX1" fmla="*/ 3488623 w 4065104"/>
              <a:gd name="connsiteY1" fmla="*/ 218650 h 5347241"/>
              <a:gd name="connsiteX2" fmla="*/ 4065104 w 4065104"/>
              <a:gd name="connsiteY2" fmla="*/ 795131 h 5347241"/>
              <a:gd name="connsiteX3" fmla="*/ 4065104 w 4065104"/>
              <a:gd name="connsiteY3" fmla="*/ 3677467 h 5347241"/>
              <a:gd name="connsiteX4" fmla="*/ 4065104 w 4065104"/>
              <a:gd name="connsiteY4" fmla="*/ 3677467 h 5347241"/>
              <a:gd name="connsiteX5" fmla="*/ 2077279 w 4065104"/>
              <a:gd name="connsiteY5" fmla="*/ 5347241 h 5347241"/>
              <a:gd name="connsiteX6" fmla="*/ 0 w 4065104"/>
              <a:gd name="connsiteY6" fmla="*/ 2753128 h 5347241"/>
              <a:gd name="connsiteX7" fmla="*/ 0 w 4065104"/>
              <a:gd name="connsiteY7" fmla="*/ 0 h 5347241"/>
              <a:gd name="connsiteX8" fmla="*/ 1182768 w 4065104"/>
              <a:gd name="connsiteY8" fmla="*/ 218650 h 5347241"/>
              <a:gd name="connsiteX0" fmla="*/ 1182768 w 6748669"/>
              <a:gd name="connsiteY0" fmla="*/ 218650 h 5347241"/>
              <a:gd name="connsiteX1" fmla="*/ 3488623 w 6748669"/>
              <a:gd name="connsiteY1" fmla="*/ 218650 h 5347241"/>
              <a:gd name="connsiteX2" fmla="*/ 4065104 w 6748669"/>
              <a:gd name="connsiteY2" fmla="*/ 795131 h 5347241"/>
              <a:gd name="connsiteX3" fmla="*/ 4065104 w 6748669"/>
              <a:gd name="connsiteY3" fmla="*/ 3677467 h 5347241"/>
              <a:gd name="connsiteX4" fmla="*/ 6748669 w 6748669"/>
              <a:gd name="connsiteY4" fmla="*/ 5307484 h 5347241"/>
              <a:gd name="connsiteX5" fmla="*/ 2077279 w 6748669"/>
              <a:gd name="connsiteY5" fmla="*/ 5347241 h 5347241"/>
              <a:gd name="connsiteX6" fmla="*/ 0 w 6748669"/>
              <a:gd name="connsiteY6" fmla="*/ 2753128 h 5347241"/>
              <a:gd name="connsiteX7" fmla="*/ 0 w 6748669"/>
              <a:gd name="connsiteY7" fmla="*/ 0 h 5347241"/>
              <a:gd name="connsiteX8" fmla="*/ 1182768 w 6748669"/>
              <a:gd name="connsiteY8" fmla="*/ 218650 h 5347241"/>
              <a:gd name="connsiteX0" fmla="*/ 1182768 w 8169965"/>
              <a:gd name="connsiteY0" fmla="*/ 218650 h 5347241"/>
              <a:gd name="connsiteX1" fmla="*/ 3488623 w 8169965"/>
              <a:gd name="connsiteY1" fmla="*/ 218650 h 5347241"/>
              <a:gd name="connsiteX2" fmla="*/ 4065104 w 8169965"/>
              <a:gd name="connsiteY2" fmla="*/ 795131 h 5347241"/>
              <a:gd name="connsiteX3" fmla="*/ 8169965 w 8169965"/>
              <a:gd name="connsiteY3" fmla="*/ 3478684 h 5347241"/>
              <a:gd name="connsiteX4" fmla="*/ 6748669 w 8169965"/>
              <a:gd name="connsiteY4" fmla="*/ 5307484 h 5347241"/>
              <a:gd name="connsiteX5" fmla="*/ 2077279 w 8169965"/>
              <a:gd name="connsiteY5" fmla="*/ 5347241 h 5347241"/>
              <a:gd name="connsiteX6" fmla="*/ 0 w 8169965"/>
              <a:gd name="connsiteY6" fmla="*/ 2753128 h 5347241"/>
              <a:gd name="connsiteX7" fmla="*/ 0 w 8169965"/>
              <a:gd name="connsiteY7" fmla="*/ 0 h 5347241"/>
              <a:gd name="connsiteX8" fmla="*/ 1182768 w 8169965"/>
              <a:gd name="connsiteY8" fmla="*/ 218650 h 5347241"/>
              <a:gd name="connsiteX0" fmla="*/ 1182768 w 8169965"/>
              <a:gd name="connsiteY0" fmla="*/ 218650 h 5347241"/>
              <a:gd name="connsiteX1" fmla="*/ 3488623 w 8169965"/>
              <a:gd name="connsiteY1" fmla="*/ 218650 h 5347241"/>
              <a:gd name="connsiteX2" fmla="*/ 8162542 w 8169965"/>
              <a:gd name="connsiteY2" fmla="*/ 1443314 h 5347241"/>
              <a:gd name="connsiteX3" fmla="*/ 8169965 w 8169965"/>
              <a:gd name="connsiteY3" fmla="*/ 3478684 h 5347241"/>
              <a:gd name="connsiteX4" fmla="*/ 6748669 w 8169965"/>
              <a:gd name="connsiteY4" fmla="*/ 5307484 h 5347241"/>
              <a:gd name="connsiteX5" fmla="*/ 2077279 w 8169965"/>
              <a:gd name="connsiteY5" fmla="*/ 5347241 h 5347241"/>
              <a:gd name="connsiteX6" fmla="*/ 0 w 8169965"/>
              <a:gd name="connsiteY6" fmla="*/ 2753128 h 5347241"/>
              <a:gd name="connsiteX7" fmla="*/ 0 w 8169965"/>
              <a:gd name="connsiteY7" fmla="*/ 0 h 5347241"/>
              <a:gd name="connsiteX8" fmla="*/ 1182768 w 8169965"/>
              <a:gd name="connsiteY8" fmla="*/ 218650 h 5347241"/>
              <a:gd name="connsiteX0" fmla="*/ 1182768 w 8169965"/>
              <a:gd name="connsiteY0" fmla="*/ 218650 h 5347241"/>
              <a:gd name="connsiteX1" fmla="*/ 3488623 w 8169965"/>
              <a:gd name="connsiteY1" fmla="*/ 218650 h 5347241"/>
              <a:gd name="connsiteX2" fmla="*/ 8162542 w 8169965"/>
              <a:gd name="connsiteY2" fmla="*/ 1443314 h 5347241"/>
              <a:gd name="connsiteX3" fmla="*/ 8169965 w 8169965"/>
              <a:gd name="connsiteY3" fmla="*/ 3478684 h 5347241"/>
              <a:gd name="connsiteX4" fmla="*/ 6899140 w 8169965"/>
              <a:gd name="connsiteY4" fmla="*/ 5319059 h 5347241"/>
              <a:gd name="connsiteX5" fmla="*/ 2077279 w 8169965"/>
              <a:gd name="connsiteY5" fmla="*/ 5347241 h 5347241"/>
              <a:gd name="connsiteX6" fmla="*/ 0 w 8169965"/>
              <a:gd name="connsiteY6" fmla="*/ 2753128 h 5347241"/>
              <a:gd name="connsiteX7" fmla="*/ 0 w 8169965"/>
              <a:gd name="connsiteY7" fmla="*/ 0 h 5347241"/>
              <a:gd name="connsiteX8" fmla="*/ 1182768 w 8169965"/>
              <a:gd name="connsiteY8" fmla="*/ 218650 h 5347241"/>
              <a:gd name="connsiteX0" fmla="*/ 1182768 w 8169965"/>
              <a:gd name="connsiteY0" fmla="*/ 218650 h 5358816"/>
              <a:gd name="connsiteX1" fmla="*/ 3488623 w 8169965"/>
              <a:gd name="connsiteY1" fmla="*/ 218650 h 5358816"/>
              <a:gd name="connsiteX2" fmla="*/ 8162542 w 8169965"/>
              <a:gd name="connsiteY2" fmla="*/ 1443314 h 5358816"/>
              <a:gd name="connsiteX3" fmla="*/ 8169965 w 8169965"/>
              <a:gd name="connsiteY3" fmla="*/ 3478684 h 5358816"/>
              <a:gd name="connsiteX4" fmla="*/ 6899140 w 8169965"/>
              <a:gd name="connsiteY4" fmla="*/ 5319059 h 5358816"/>
              <a:gd name="connsiteX5" fmla="*/ 2100428 w 8169965"/>
              <a:gd name="connsiteY5" fmla="*/ 5358816 h 5358816"/>
              <a:gd name="connsiteX6" fmla="*/ 0 w 8169965"/>
              <a:gd name="connsiteY6" fmla="*/ 2753128 h 5358816"/>
              <a:gd name="connsiteX7" fmla="*/ 0 w 8169965"/>
              <a:gd name="connsiteY7" fmla="*/ 0 h 5358816"/>
              <a:gd name="connsiteX8" fmla="*/ 1182768 w 8169965"/>
              <a:gd name="connsiteY8" fmla="*/ 218650 h 5358816"/>
              <a:gd name="connsiteX0" fmla="*/ 1182768 w 8169965"/>
              <a:gd name="connsiteY0" fmla="*/ 218650 h 5358816"/>
              <a:gd name="connsiteX1" fmla="*/ 3488623 w 8169965"/>
              <a:gd name="connsiteY1" fmla="*/ 218650 h 5358816"/>
              <a:gd name="connsiteX2" fmla="*/ 8162542 w 8169965"/>
              <a:gd name="connsiteY2" fmla="*/ 1443314 h 5358816"/>
              <a:gd name="connsiteX3" fmla="*/ 8169965 w 8169965"/>
              <a:gd name="connsiteY3" fmla="*/ 3478684 h 5358816"/>
              <a:gd name="connsiteX4" fmla="*/ 6875990 w 8169965"/>
              <a:gd name="connsiteY4" fmla="*/ 5342208 h 5358816"/>
              <a:gd name="connsiteX5" fmla="*/ 2100428 w 8169965"/>
              <a:gd name="connsiteY5" fmla="*/ 5358816 h 5358816"/>
              <a:gd name="connsiteX6" fmla="*/ 0 w 8169965"/>
              <a:gd name="connsiteY6" fmla="*/ 2753128 h 5358816"/>
              <a:gd name="connsiteX7" fmla="*/ 0 w 8169965"/>
              <a:gd name="connsiteY7" fmla="*/ 0 h 5358816"/>
              <a:gd name="connsiteX8" fmla="*/ 1182768 w 8169965"/>
              <a:gd name="connsiteY8" fmla="*/ 218650 h 5358816"/>
              <a:gd name="connsiteX0" fmla="*/ 303092 w 8169965"/>
              <a:gd name="connsiteY0" fmla="*/ 0 h 5869371"/>
              <a:gd name="connsiteX1" fmla="*/ 3488623 w 8169965"/>
              <a:gd name="connsiteY1" fmla="*/ 729205 h 5869371"/>
              <a:gd name="connsiteX2" fmla="*/ 8162542 w 8169965"/>
              <a:gd name="connsiteY2" fmla="*/ 1953869 h 5869371"/>
              <a:gd name="connsiteX3" fmla="*/ 8169965 w 8169965"/>
              <a:gd name="connsiteY3" fmla="*/ 3989239 h 5869371"/>
              <a:gd name="connsiteX4" fmla="*/ 6875990 w 8169965"/>
              <a:gd name="connsiteY4" fmla="*/ 5852763 h 5869371"/>
              <a:gd name="connsiteX5" fmla="*/ 2100428 w 8169965"/>
              <a:gd name="connsiteY5" fmla="*/ 5869371 h 5869371"/>
              <a:gd name="connsiteX6" fmla="*/ 0 w 8169965"/>
              <a:gd name="connsiteY6" fmla="*/ 3263683 h 5869371"/>
              <a:gd name="connsiteX7" fmla="*/ 0 w 8169965"/>
              <a:gd name="connsiteY7" fmla="*/ 510555 h 5869371"/>
              <a:gd name="connsiteX8" fmla="*/ 303092 w 8169965"/>
              <a:gd name="connsiteY8" fmla="*/ 0 h 5869371"/>
              <a:gd name="connsiteX0" fmla="*/ 303092 w 8169965"/>
              <a:gd name="connsiteY0" fmla="*/ 0 h 5869371"/>
              <a:gd name="connsiteX1" fmla="*/ 3731692 w 8169965"/>
              <a:gd name="connsiteY1" fmla="*/ 821802 h 5869371"/>
              <a:gd name="connsiteX2" fmla="*/ 8162542 w 8169965"/>
              <a:gd name="connsiteY2" fmla="*/ 1953869 h 5869371"/>
              <a:gd name="connsiteX3" fmla="*/ 8169965 w 8169965"/>
              <a:gd name="connsiteY3" fmla="*/ 3989239 h 5869371"/>
              <a:gd name="connsiteX4" fmla="*/ 6875990 w 8169965"/>
              <a:gd name="connsiteY4" fmla="*/ 5852763 h 5869371"/>
              <a:gd name="connsiteX5" fmla="*/ 2100428 w 8169965"/>
              <a:gd name="connsiteY5" fmla="*/ 5869371 h 5869371"/>
              <a:gd name="connsiteX6" fmla="*/ 0 w 8169965"/>
              <a:gd name="connsiteY6" fmla="*/ 3263683 h 5869371"/>
              <a:gd name="connsiteX7" fmla="*/ 0 w 8169965"/>
              <a:gd name="connsiteY7" fmla="*/ 510555 h 5869371"/>
              <a:gd name="connsiteX8" fmla="*/ 303092 w 8169965"/>
              <a:gd name="connsiteY8" fmla="*/ 0 h 5869371"/>
              <a:gd name="connsiteX0" fmla="*/ 303092 w 8169965"/>
              <a:gd name="connsiteY0" fmla="*/ 0 h 5869371"/>
              <a:gd name="connsiteX1" fmla="*/ 8162542 w 8169965"/>
              <a:gd name="connsiteY1" fmla="*/ 1953869 h 5869371"/>
              <a:gd name="connsiteX2" fmla="*/ 8169965 w 8169965"/>
              <a:gd name="connsiteY2" fmla="*/ 3989239 h 5869371"/>
              <a:gd name="connsiteX3" fmla="*/ 6875990 w 8169965"/>
              <a:gd name="connsiteY3" fmla="*/ 5852763 h 5869371"/>
              <a:gd name="connsiteX4" fmla="*/ 2100428 w 8169965"/>
              <a:gd name="connsiteY4" fmla="*/ 5869371 h 5869371"/>
              <a:gd name="connsiteX5" fmla="*/ 0 w 8169965"/>
              <a:gd name="connsiteY5" fmla="*/ 3263683 h 5869371"/>
              <a:gd name="connsiteX6" fmla="*/ 0 w 8169965"/>
              <a:gd name="connsiteY6" fmla="*/ 510555 h 5869371"/>
              <a:gd name="connsiteX7" fmla="*/ 303092 w 8169965"/>
              <a:gd name="connsiteY7" fmla="*/ 0 h 5869371"/>
              <a:gd name="connsiteX0" fmla="*/ 326241 w 8193114"/>
              <a:gd name="connsiteY0" fmla="*/ 0 h 5869371"/>
              <a:gd name="connsiteX1" fmla="*/ 8185691 w 8193114"/>
              <a:gd name="connsiteY1" fmla="*/ 1953869 h 5869371"/>
              <a:gd name="connsiteX2" fmla="*/ 8193114 w 8193114"/>
              <a:gd name="connsiteY2" fmla="*/ 3989239 h 5869371"/>
              <a:gd name="connsiteX3" fmla="*/ 6899139 w 8193114"/>
              <a:gd name="connsiteY3" fmla="*/ 5852763 h 5869371"/>
              <a:gd name="connsiteX4" fmla="*/ 2123577 w 8193114"/>
              <a:gd name="connsiteY4" fmla="*/ 5869371 h 5869371"/>
              <a:gd name="connsiteX5" fmla="*/ 23149 w 8193114"/>
              <a:gd name="connsiteY5" fmla="*/ 3263683 h 5869371"/>
              <a:gd name="connsiteX6" fmla="*/ 0 w 8193114"/>
              <a:gd name="connsiteY6" fmla="*/ 105441 h 5869371"/>
              <a:gd name="connsiteX7" fmla="*/ 326241 w 8193114"/>
              <a:gd name="connsiteY7" fmla="*/ 0 h 5869371"/>
              <a:gd name="connsiteX0" fmla="*/ 326241 w 8193114"/>
              <a:gd name="connsiteY0" fmla="*/ 0 h 5869371"/>
              <a:gd name="connsiteX1" fmla="*/ 8185691 w 8193114"/>
              <a:gd name="connsiteY1" fmla="*/ 1953869 h 5869371"/>
              <a:gd name="connsiteX2" fmla="*/ 8193114 w 8193114"/>
              <a:gd name="connsiteY2" fmla="*/ 3989239 h 5869371"/>
              <a:gd name="connsiteX3" fmla="*/ 6899139 w 8193114"/>
              <a:gd name="connsiteY3" fmla="*/ 5852763 h 5869371"/>
              <a:gd name="connsiteX4" fmla="*/ 2123577 w 8193114"/>
              <a:gd name="connsiteY4" fmla="*/ 5869371 h 5869371"/>
              <a:gd name="connsiteX5" fmla="*/ 383668 w 8193114"/>
              <a:gd name="connsiteY5" fmla="*/ 3712235 h 5869371"/>
              <a:gd name="connsiteX6" fmla="*/ 23149 w 8193114"/>
              <a:gd name="connsiteY6" fmla="*/ 3263683 h 5869371"/>
              <a:gd name="connsiteX7" fmla="*/ 0 w 8193114"/>
              <a:gd name="connsiteY7" fmla="*/ 105441 h 5869371"/>
              <a:gd name="connsiteX8" fmla="*/ 326241 w 8193114"/>
              <a:gd name="connsiteY8" fmla="*/ 0 h 5869371"/>
              <a:gd name="connsiteX0" fmla="*/ 326241 w 8193114"/>
              <a:gd name="connsiteY0" fmla="*/ 0 h 5869371"/>
              <a:gd name="connsiteX1" fmla="*/ 8185691 w 8193114"/>
              <a:gd name="connsiteY1" fmla="*/ 1953869 h 5869371"/>
              <a:gd name="connsiteX2" fmla="*/ 8193114 w 8193114"/>
              <a:gd name="connsiteY2" fmla="*/ 3989239 h 5869371"/>
              <a:gd name="connsiteX3" fmla="*/ 6899139 w 8193114"/>
              <a:gd name="connsiteY3" fmla="*/ 5852763 h 5869371"/>
              <a:gd name="connsiteX4" fmla="*/ 2123577 w 8193114"/>
              <a:gd name="connsiteY4" fmla="*/ 5869371 h 5869371"/>
              <a:gd name="connsiteX5" fmla="*/ 258978 w 8193114"/>
              <a:gd name="connsiteY5" fmla="*/ 3706297 h 5869371"/>
              <a:gd name="connsiteX6" fmla="*/ 23149 w 8193114"/>
              <a:gd name="connsiteY6" fmla="*/ 3263683 h 5869371"/>
              <a:gd name="connsiteX7" fmla="*/ 0 w 8193114"/>
              <a:gd name="connsiteY7" fmla="*/ 105441 h 5869371"/>
              <a:gd name="connsiteX8" fmla="*/ 326241 w 8193114"/>
              <a:gd name="connsiteY8" fmla="*/ 0 h 5869371"/>
              <a:gd name="connsiteX0" fmla="*/ 326241 w 8193114"/>
              <a:gd name="connsiteY0" fmla="*/ 0 h 5869371"/>
              <a:gd name="connsiteX1" fmla="*/ 8185691 w 8193114"/>
              <a:gd name="connsiteY1" fmla="*/ 1953869 h 5869371"/>
              <a:gd name="connsiteX2" fmla="*/ 8193114 w 8193114"/>
              <a:gd name="connsiteY2" fmla="*/ 3989239 h 5869371"/>
              <a:gd name="connsiteX3" fmla="*/ 6899139 w 8193114"/>
              <a:gd name="connsiteY3" fmla="*/ 5852763 h 5869371"/>
              <a:gd name="connsiteX4" fmla="*/ 2123577 w 8193114"/>
              <a:gd name="connsiteY4" fmla="*/ 5869371 h 5869371"/>
              <a:gd name="connsiteX5" fmla="*/ 258978 w 8193114"/>
              <a:gd name="connsiteY5" fmla="*/ 3706297 h 5869371"/>
              <a:gd name="connsiteX6" fmla="*/ 23149 w 8193114"/>
              <a:gd name="connsiteY6" fmla="*/ 3263683 h 5869371"/>
              <a:gd name="connsiteX7" fmla="*/ 0 w 8193114"/>
              <a:gd name="connsiteY7" fmla="*/ 105441 h 5869371"/>
              <a:gd name="connsiteX8" fmla="*/ 326241 w 8193114"/>
              <a:gd name="connsiteY8" fmla="*/ 0 h 5869371"/>
              <a:gd name="connsiteX0" fmla="*/ 326241 w 8193114"/>
              <a:gd name="connsiteY0" fmla="*/ 0 h 5869371"/>
              <a:gd name="connsiteX1" fmla="*/ 8185691 w 8193114"/>
              <a:gd name="connsiteY1" fmla="*/ 1953869 h 5869371"/>
              <a:gd name="connsiteX2" fmla="*/ 8193114 w 8193114"/>
              <a:gd name="connsiteY2" fmla="*/ 3989239 h 5869371"/>
              <a:gd name="connsiteX3" fmla="*/ 6899139 w 8193114"/>
              <a:gd name="connsiteY3" fmla="*/ 5852763 h 5869371"/>
              <a:gd name="connsiteX4" fmla="*/ 2123577 w 8193114"/>
              <a:gd name="connsiteY4" fmla="*/ 5869371 h 5869371"/>
              <a:gd name="connsiteX5" fmla="*/ 258978 w 8193114"/>
              <a:gd name="connsiteY5" fmla="*/ 3706297 h 5869371"/>
              <a:gd name="connsiteX6" fmla="*/ 23149 w 8193114"/>
              <a:gd name="connsiteY6" fmla="*/ 3263683 h 5869371"/>
              <a:gd name="connsiteX7" fmla="*/ 0 w 8193114"/>
              <a:gd name="connsiteY7" fmla="*/ 105441 h 5869371"/>
              <a:gd name="connsiteX8" fmla="*/ 326241 w 8193114"/>
              <a:gd name="connsiteY8" fmla="*/ 0 h 5869371"/>
              <a:gd name="connsiteX0" fmla="*/ 326241 w 8193114"/>
              <a:gd name="connsiteY0" fmla="*/ 0 h 5869371"/>
              <a:gd name="connsiteX1" fmla="*/ 8185691 w 8193114"/>
              <a:gd name="connsiteY1" fmla="*/ 1953869 h 5869371"/>
              <a:gd name="connsiteX2" fmla="*/ 8193114 w 8193114"/>
              <a:gd name="connsiteY2" fmla="*/ 3989239 h 5869371"/>
              <a:gd name="connsiteX3" fmla="*/ 6899139 w 8193114"/>
              <a:gd name="connsiteY3" fmla="*/ 5852763 h 5869371"/>
              <a:gd name="connsiteX4" fmla="*/ 2123577 w 8193114"/>
              <a:gd name="connsiteY4" fmla="*/ 5869371 h 5869371"/>
              <a:gd name="connsiteX5" fmla="*/ 258978 w 8193114"/>
              <a:gd name="connsiteY5" fmla="*/ 3706297 h 5869371"/>
              <a:gd name="connsiteX6" fmla="*/ 23149 w 8193114"/>
              <a:gd name="connsiteY6" fmla="*/ 3263683 h 5869371"/>
              <a:gd name="connsiteX7" fmla="*/ 0 w 8193114"/>
              <a:gd name="connsiteY7" fmla="*/ 105441 h 5869371"/>
              <a:gd name="connsiteX8" fmla="*/ 326241 w 8193114"/>
              <a:gd name="connsiteY8" fmla="*/ 0 h 5869371"/>
              <a:gd name="connsiteX0" fmla="*/ 326241 w 8193114"/>
              <a:gd name="connsiteY0" fmla="*/ 0 h 5869371"/>
              <a:gd name="connsiteX1" fmla="*/ 8185691 w 8193114"/>
              <a:gd name="connsiteY1" fmla="*/ 1953869 h 5869371"/>
              <a:gd name="connsiteX2" fmla="*/ 8193114 w 8193114"/>
              <a:gd name="connsiteY2" fmla="*/ 3989239 h 5869371"/>
              <a:gd name="connsiteX3" fmla="*/ 6899139 w 8193114"/>
              <a:gd name="connsiteY3" fmla="*/ 5852763 h 5869371"/>
              <a:gd name="connsiteX4" fmla="*/ 2123577 w 8193114"/>
              <a:gd name="connsiteY4" fmla="*/ 5869371 h 5869371"/>
              <a:gd name="connsiteX5" fmla="*/ 258978 w 8193114"/>
              <a:gd name="connsiteY5" fmla="*/ 3706297 h 5869371"/>
              <a:gd name="connsiteX6" fmla="*/ 18600 w 8193114"/>
              <a:gd name="connsiteY6" fmla="*/ 3245486 h 5869371"/>
              <a:gd name="connsiteX7" fmla="*/ 0 w 8193114"/>
              <a:gd name="connsiteY7" fmla="*/ 105441 h 5869371"/>
              <a:gd name="connsiteX8" fmla="*/ 326241 w 8193114"/>
              <a:gd name="connsiteY8" fmla="*/ 0 h 5869371"/>
              <a:gd name="connsiteX0" fmla="*/ 326241 w 8193114"/>
              <a:gd name="connsiteY0" fmla="*/ 0 h 5869371"/>
              <a:gd name="connsiteX1" fmla="*/ 8185691 w 8193114"/>
              <a:gd name="connsiteY1" fmla="*/ 1953869 h 5869371"/>
              <a:gd name="connsiteX2" fmla="*/ 8193114 w 8193114"/>
              <a:gd name="connsiteY2" fmla="*/ 3989239 h 5869371"/>
              <a:gd name="connsiteX3" fmla="*/ 6899139 w 8193114"/>
              <a:gd name="connsiteY3" fmla="*/ 5852763 h 5869371"/>
              <a:gd name="connsiteX4" fmla="*/ 2123577 w 8193114"/>
              <a:gd name="connsiteY4" fmla="*/ 5869371 h 5869371"/>
              <a:gd name="connsiteX5" fmla="*/ 309020 w 8193114"/>
              <a:gd name="connsiteY5" fmla="*/ 3774536 h 5869371"/>
              <a:gd name="connsiteX6" fmla="*/ 18600 w 8193114"/>
              <a:gd name="connsiteY6" fmla="*/ 3245486 h 5869371"/>
              <a:gd name="connsiteX7" fmla="*/ 0 w 8193114"/>
              <a:gd name="connsiteY7" fmla="*/ 105441 h 5869371"/>
              <a:gd name="connsiteX8" fmla="*/ 326241 w 8193114"/>
              <a:gd name="connsiteY8" fmla="*/ 0 h 5869371"/>
              <a:gd name="connsiteX0" fmla="*/ 326241 w 8193114"/>
              <a:gd name="connsiteY0" fmla="*/ 0 h 5852763"/>
              <a:gd name="connsiteX1" fmla="*/ 8185691 w 8193114"/>
              <a:gd name="connsiteY1" fmla="*/ 1953869 h 5852763"/>
              <a:gd name="connsiteX2" fmla="*/ 8193114 w 8193114"/>
              <a:gd name="connsiteY2" fmla="*/ 3989239 h 5852763"/>
              <a:gd name="connsiteX3" fmla="*/ 6899139 w 8193114"/>
              <a:gd name="connsiteY3" fmla="*/ 5852763 h 5852763"/>
              <a:gd name="connsiteX4" fmla="*/ 2123577 w 8193114"/>
              <a:gd name="connsiteY4" fmla="*/ 5839554 h 5852763"/>
              <a:gd name="connsiteX5" fmla="*/ 309020 w 8193114"/>
              <a:gd name="connsiteY5" fmla="*/ 3774536 h 5852763"/>
              <a:gd name="connsiteX6" fmla="*/ 18600 w 8193114"/>
              <a:gd name="connsiteY6" fmla="*/ 3245486 h 5852763"/>
              <a:gd name="connsiteX7" fmla="*/ 0 w 8193114"/>
              <a:gd name="connsiteY7" fmla="*/ 105441 h 5852763"/>
              <a:gd name="connsiteX8" fmla="*/ 326241 w 8193114"/>
              <a:gd name="connsiteY8" fmla="*/ 0 h 5852763"/>
              <a:gd name="connsiteX0" fmla="*/ 286485 w 8193114"/>
              <a:gd name="connsiteY0" fmla="*/ 0 h 5872641"/>
              <a:gd name="connsiteX1" fmla="*/ 8185691 w 8193114"/>
              <a:gd name="connsiteY1" fmla="*/ 1973747 h 5872641"/>
              <a:gd name="connsiteX2" fmla="*/ 8193114 w 8193114"/>
              <a:gd name="connsiteY2" fmla="*/ 4009117 h 5872641"/>
              <a:gd name="connsiteX3" fmla="*/ 6899139 w 8193114"/>
              <a:gd name="connsiteY3" fmla="*/ 5872641 h 5872641"/>
              <a:gd name="connsiteX4" fmla="*/ 2123577 w 8193114"/>
              <a:gd name="connsiteY4" fmla="*/ 5859432 h 5872641"/>
              <a:gd name="connsiteX5" fmla="*/ 309020 w 8193114"/>
              <a:gd name="connsiteY5" fmla="*/ 3794414 h 5872641"/>
              <a:gd name="connsiteX6" fmla="*/ 18600 w 8193114"/>
              <a:gd name="connsiteY6" fmla="*/ 3265364 h 5872641"/>
              <a:gd name="connsiteX7" fmla="*/ 0 w 8193114"/>
              <a:gd name="connsiteY7" fmla="*/ 125319 h 5872641"/>
              <a:gd name="connsiteX8" fmla="*/ 286485 w 8193114"/>
              <a:gd name="connsiteY8" fmla="*/ 0 h 5872641"/>
              <a:gd name="connsiteX0" fmla="*/ 286485 w 8193114"/>
              <a:gd name="connsiteY0" fmla="*/ 0 h 5872641"/>
              <a:gd name="connsiteX1" fmla="*/ 8185691 w 8193114"/>
              <a:gd name="connsiteY1" fmla="*/ 1963808 h 5872641"/>
              <a:gd name="connsiteX2" fmla="*/ 8193114 w 8193114"/>
              <a:gd name="connsiteY2" fmla="*/ 4009117 h 5872641"/>
              <a:gd name="connsiteX3" fmla="*/ 6899139 w 8193114"/>
              <a:gd name="connsiteY3" fmla="*/ 5872641 h 5872641"/>
              <a:gd name="connsiteX4" fmla="*/ 2123577 w 8193114"/>
              <a:gd name="connsiteY4" fmla="*/ 5859432 h 5872641"/>
              <a:gd name="connsiteX5" fmla="*/ 309020 w 8193114"/>
              <a:gd name="connsiteY5" fmla="*/ 3794414 h 5872641"/>
              <a:gd name="connsiteX6" fmla="*/ 18600 w 8193114"/>
              <a:gd name="connsiteY6" fmla="*/ 3265364 h 5872641"/>
              <a:gd name="connsiteX7" fmla="*/ 0 w 8193114"/>
              <a:gd name="connsiteY7" fmla="*/ 125319 h 5872641"/>
              <a:gd name="connsiteX8" fmla="*/ 286485 w 8193114"/>
              <a:gd name="connsiteY8" fmla="*/ 0 h 5872641"/>
              <a:gd name="connsiteX0" fmla="*/ 276546 w 8193114"/>
              <a:gd name="connsiteY0" fmla="*/ 0 h 5882580"/>
              <a:gd name="connsiteX1" fmla="*/ 8185691 w 8193114"/>
              <a:gd name="connsiteY1" fmla="*/ 1973747 h 5882580"/>
              <a:gd name="connsiteX2" fmla="*/ 8193114 w 8193114"/>
              <a:gd name="connsiteY2" fmla="*/ 4019056 h 5882580"/>
              <a:gd name="connsiteX3" fmla="*/ 6899139 w 8193114"/>
              <a:gd name="connsiteY3" fmla="*/ 5882580 h 5882580"/>
              <a:gd name="connsiteX4" fmla="*/ 2123577 w 8193114"/>
              <a:gd name="connsiteY4" fmla="*/ 5869371 h 5882580"/>
              <a:gd name="connsiteX5" fmla="*/ 309020 w 8193114"/>
              <a:gd name="connsiteY5" fmla="*/ 3804353 h 5882580"/>
              <a:gd name="connsiteX6" fmla="*/ 18600 w 8193114"/>
              <a:gd name="connsiteY6" fmla="*/ 3275303 h 5882580"/>
              <a:gd name="connsiteX7" fmla="*/ 0 w 8193114"/>
              <a:gd name="connsiteY7" fmla="*/ 135258 h 5882580"/>
              <a:gd name="connsiteX8" fmla="*/ 276546 w 8193114"/>
              <a:gd name="connsiteY8" fmla="*/ 0 h 5882580"/>
              <a:gd name="connsiteX0" fmla="*/ 276546 w 8193114"/>
              <a:gd name="connsiteY0" fmla="*/ 8851 h 5891431"/>
              <a:gd name="connsiteX1" fmla="*/ 8185691 w 8193114"/>
              <a:gd name="connsiteY1" fmla="*/ 1982598 h 5891431"/>
              <a:gd name="connsiteX2" fmla="*/ 8193114 w 8193114"/>
              <a:gd name="connsiteY2" fmla="*/ 4027907 h 5891431"/>
              <a:gd name="connsiteX3" fmla="*/ 6899139 w 8193114"/>
              <a:gd name="connsiteY3" fmla="*/ 5891431 h 5891431"/>
              <a:gd name="connsiteX4" fmla="*/ 2123577 w 8193114"/>
              <a:gd name="connsiteY4" fmla="*/ 5878222 h 5891431"/>
              <a:gd name="connsiteX5" fmla="*/ 309020 w 8193114"/>
              <a:gd name="connsiteY5" fmla="*/ 3813204 h 5891431"/>
              <a:gd name="connsiteX6" fmla="*/ 18600 w 8193114"/>
              <a:gd name="connsiteY6" fmla="*/ 3284154 h 5891431"/>
              <a:gd name="connsiteX7" fmla="*/ 0 w 8193114"/>
              <a:gd name="connsiteY7" fmla="*/ 144109 h 5891431"/>
              <a:gd name="connsiteX8" fmla="*/ 276546 w 8193114"/>
              <a:gd name="connsiteY8" fmla="*/ 8851 h 5891431"/>
              <a:gd name="connsiteX0" fmla="*/ 276546 w 8193114"/>
              <a:gd name="connsiteY0" fmla="*/ 18576 h 5901156"/>
              <a:gd name="connsiteX1" fmla="*/ 8185691 w 8193114"/>
              <a:gd name="connsiteY1" fmla="*/ 1992323 h 5901156"/>
              <a:gd name="connsiteX2" fmla="*/ 8193114 w 8193114"/>
              <a:gd name="connsiteY2" fmla="*/ 4037632 h 5901156"/>
              <a:gd name="connsiteX3" fmla="*/ 6899139 w 8193114"/>
              <a:gd name="connsiteY3" fmla="*/ 5901156 h 5901156"/>
              <a:gd name="connsiteX4" fmla="*/ 2123577 w 8193114"/>
              <a:gd name="connsiteY4" fmla="*/ 5887947 h 5901156"/>
              <a:gd name="connsiteX5" fmla="*/ 309020 w 8193114"/>
              <a:gd name="connsiteY5" fmla="*/ 3822929 h 5901156"/>
              <a:gd name="connsiteX6" fmla="*/ 18600 w 8193114"/>
              <a:gd name="connsiteY6" fmla="*/ 3293879 h 5901156"/>
              <a:gd name="connsiteX7" fmla="*/ 0 w 8193114"/>
              <a:gd name="connsiteY7" fmla="*/ 153834 h 5901156"/>
              <a:gd name="connsiteX8" fmla="*/ 276546 w 8193114"/>
              <a:gd name="connsiteY8" fmla="*/ 18576 h 5901156"/>
              <a:gd name="connsiteX0" fmla="*/ 276546 w 8193114"/>
              <a:gd name="connsiteY0" fmla="*/ 17428 h 5900008"/>
              <a:gd name="connsiteX1" fmla="*/ 8185691 w 8193114"/>
              <a:gd name="connsiteY1" fmla="*/ 1991175 h 5900008"/>
              <a:gd name="connsiteX2" fmla="*/ 8193114 w 8193114"/>
              <a:gd name="connsiteY2" fmla="*/ 4036484 h 5900008"/>
              <a:gd name="connsiteX3" fmla="*/ 6899139 w 8193114"/>
              <a:gd name="connsiteY3" fmla="*/ 5900008 h 5900008"/>
              <a:gd name="connsiteX4" fmla="*/ 2123577 w 8193114"/>
              <a:gd name="connsiteY4" fmla="*/ 5886799 h 5900008"/>
              <a:gd name="connsiteX5" fmla="*/ 309020 w 8193114"/>
              <a:gd name="connsiteY5" fmla="*/ 3821781 h 5900008"/>
              <a:gd name="connsiteX6" fmla="*/ 18600 w 8193114"/>
              <a:gd name="connsiteY6" fmla="*/ 3292731 h 5900008"/>
              <a:gd name="connsiteX7" fmla="*/ 0 w 8193114"/>
              <a:gd name="connsiteY7" fmla="*/ 152686 h 5900008"/>
              <a:gd name="connsiteX8" fmla="*/ 276546 w 8193114"/>
              <a:gd name="connsiteY8" fmla="*/ 17428 h 5900008"/>
              <a:gd name="connsiteX0" fmla="*/ 276546 w 8193114"/>
              <a:gd name="connsiteY0" fmla="*/ 33372 h 5915952"/>
              <a:gd name="connsiteX1" fmla="*/ 8185691 w 8193114"/>
              <a:gd name="connsiteY1" fmla="*/ 2007119 h 5915952"/>
              <a:gd name="connsiteX2" fmla="*/ 8193114 w 8193114"/>
              <a:gd name="connsiteY2" fmla="*/ 4052428 h 5915952"/>
              <a:gd name="connsiteX3" fmla="*/ 6899139 w 8193114"/>
              <a:gd name="connsiteY3" fmla="*/ 5915952 h 5915952"/>
              <a:gd name="connsiteX4" fmla="*/ 2123577 w 8193114"/>
              <a:gd name="connsiteY4" fmla="*/ 5902743 h 5915952"/>
              <a:gd name="connsiteX5" fmla="*/ 309020 w 8193114"/>
              <a:gd name="connsiteY5" fmla="*/ 3837725 h 5915952"/>
              <a:gd name="connsiteX6" fmla="*/ 18600 w 8193114"/>
              <a:gd name="connsiteY6" fmla="*/ 3308675 h 5915952"/>
              <a:gd name="connsiteX7" fmla="*/ 0 w 8193114"/>
              <a:gd name="connsiteY7" fmla="*/ 168630 h 5915952"/>
              <a:gd name="connsiteX8" fmla="*/ 276546 w 8193114"/>
              <a:gd name="connsiteY8" fmla="*/ 33372 h 5915952"/>
              <a:gd name="connsiteX0" fmla="*/ 276546 w 8193114"/>
              <a:gd name="connsiteY0" fmla="*/ 14294 h 5896874"/>
              <a:gd name="connsiteX1" fmla="*/ 8185691 w 8193114"/>
              <a:gd name="connsiteY1" fmla="*/ 1988041 h 5896874"/>
              <a:gd name="connsiteX2" fmla="*/ 8193114 w 8193114"/>
              <a:gd name="connsiteY2" fmla="*/ 4033350 h 5896874"/>
              <a:gd name="connsiteX3" fmla="*/ 6899139 w 8193114"/>
              <a:gd name="connsiteY3" fmla="*/ 5896874 h 5896874"/>
              <a:gd name="connsiteX4" fmla="*/ 2123577 w 8193114"/>
              <a:gd name="connsiteY4" fmla="*/ 5883665 h 5896874"/>
              <a:gd name="connsiteX5" fmla="*/ 309020 w 8193114"/>
              <a:gd name="connsiteY5" fmla="*/ 3818647 h 5896874"/>
              <a:gd name="connsiteX6" fmla="*/ 18600 w 8193114"/>
              <a:gd name="connsiteY6" fmla="*/ 3289597 h 5896874"/>
              <a:gd name="connsiteX7" fmla="*/ 0 w 8193114"/>
              <a:gd name="connsiteY7" fmla="*/ 149552 h 5896874"/>
              <a:gd name="connsiteX8" fmla="*/ 276546 w 8193114"/>
              <a:gd name="connsiteY8" fmla="*/ 14294 h 5896874"/>
              <a:gd name="connsiteX0" fmla="*/ 276546 w 8193114"/>
              <a:gd name="connsiteY0" fmla="*/ 20586 h 5903166"/>
              <a:gd name="connsiteX1" fmla="*/ 8185691 w 8193114"/>
              <a:gd name="connsiteY1" fmla="*/ 1994333 h 5903166"/>
              <a:gd name="connsiteX2" fmla="*/ 8193114 w 8193114"/>
              <a:gd name="connsiteY2" fmla="*/ 4039642 h 5903166"/>
              <a:gd name="connsiteX3" fmla="*/ 6899139 w 8193114"/>
              <a:gd name="connsiteY3" fmla="*/ 5903166 h 5903166"/>
              <a:gd name="connsiteX4" fmla="*/ 2123577 w 8193114"/>
              <a:gd name="connsiteY4" fmla="*/ 5889957 h 5903166"/>
              <a:gd name="connsiteX5" fmla="*/ 309020 w 8193114"/>
              <a:gd name="connsiteY5" fmla="*/ 3824939 h 5903166"/>
              <a:gd name="connsiteX6" fmla="*/ 18600 w 8193114"/>
              <a:gd name="connsiteY6" fmla="*/ 3295889 h 5903166"/>
              <a:gd name="connsiteX7" fmla="*/ 0 w 8193114"/>
              <a:gd name="connsiteY7" fmla="*/ 155844 h 5903166"/>
              <a:gd name="connsiteX8" fmla="*/ 276546 w 8193114"/>
              <a:gd name="connsiteY8" fmla="*/ 20586 h 5903166"/>
              <a:gd name="connsiteX0" fmla="*/ 276546 w 8193114"/>
              <a:gd name="connsiteY0" fmla="*/ 20586 h 5903166"/>
              <a:gd name="connsiteX1" fmla="*/ 8185691 w 8193114"/>
              <a:gd name="connsiteY1" fmla="*/ 1994333 h 5903166"/>
              <a:gd name="connsiteX2" fmla="*/ 8193114 w 8193114"/>
              <a:gd name="connsiteY2" fmla="*/ 4039642 h 5903166"/>
              <a:gd name="connsiteX3" fmla="*/ 6899139 w 8193114"/>
              <a:gd name="connsiteY3" fmla="*/ 5903166 h 5903166"/>
              <a:gd name="connsiteX4" fmla="*/ 2123577 w 8193114"/>
              <a:gd name="connsiteY4" fmla="*/ 5889957 h 5903166"/>
              <a:gd name="connsiteX5" fmla="*/ 309020 w 8193114"/>
              <a:gd name="connsiteY5" fmla="*/ 3824939 h 5903166"/>
              <a:gd name="connsiteX6" fmla="*/ 18600 w 8193114"/>
              <a:gd name="connsiteY6" fmla="*/ 3295889 h 5903166"/>
              <a:gd name="connsiteX7" fmla="*/ 0 w 8193114"/>
              <a:gd name="connsiteY7" fmla="*/ 155844 h 5903166"/>
              <a:gd name="connsiteX8" fmla="*/ 276546 w 8193114"/>
              <a:gd name="connsiteY8" fmla="*/ 20586 h 5903166"/>
              <a:gd name="connsiteX0" fmla="*/ 276546 w 8193114"/>
              <a:gd name="connsiteY0" fmla="*/ 62247 h 5944827"/>
              <a:gd name="connsiteX1" fmla="*/ 8185691 w 8193114"/>
              <a:gd name="connsiteY1" fmla="*/ 2035994 h 5944827"/>
              <a:gd name="connsiteX2" fmla="*/ 8193114 w 8193114"/>
              <a:gd name="connsiteY2" fmla="*/ 4081303 h 5944827"/>
              <a:gd name="connsiteX3" fmla="*/ 6899139 w 8193114"/>
              <a:gd name="connsiteY3" fmla="*/ 5944827 h 5944827"/>
              <a:gd name="connsiteX4" fmla="*/ 2123577 w 8193114"/>
              <a:gd name="connsiteY4" fmla="*/ 5931618 h 5944827"/>
              <a:gd name="connsiteX5" fmla="*/ 309020 w 8193114"/>
              <a:gd name="connsiteY5" fmla="*/ 3866600 h 5944827"/>
              <a:gd name="connsiteX6" fmla="*/ 18600 w 8193114"/>
              <a:gd name="connsiteY6" fmla="*/ 3337550 h 5944827"/>
              <a:gd name="connsiteX7" fmla="*/ 0 w 8193114"/>
              <a:gd name="connsiteY7" fmla="*/ 197505 h 5944827"/>
              <a:gd name="connsiteX8" fmla="*/ 276546 w 8193114"/>
              <a:gd name="connsiteY8" fmla="*/ 62247 h 5944827"/>
              <a:gd name="connsiteX0" fmla="*/ 276546 w 8193114"/>
              <a:gd name="connsiteY0" fmla="*/ 17865 h 5900445"/>
              <a:gd name="connsiteX1" fmla="*/ 8185691 w 8193114"/>
              <a:gd name="connsiteY1" fmla="*/ 1991612 h 5900445"/>
              <a:gd name="connsiteX2" fmla="*/ 8193114 w 8193114"/>
              <a:gd name="connsiteY2" fmla="*/ 4036921 h 5900445"/>
              <a:gd name="connsiteX3" fmla="*/ 6899139 w 8193114"/>
              <a:gd name="connsiteY3" fmla="*/ 5900445 h 5900445"/>
              <a:gd name="connsiteX4" fmla="*/ 2123577 w 8193114"/>
              <a:gd name="connsiteY4" fmla="*/ 5887236 h 5900445"/>
              <a:gd name="connsiteX5" fmla="*/ 309020 w 8193114"/>
              <a:gd name="connsiteY5" fmla="*/ 3822218 h 5900445"/>
              <a:gd name="connsiteX6" fmla="*/ 18600 w 8193114"/>
              <a:gd name="connsiteY6" fmla="*/ 3293168 h 5900445"/>
              <a:gd name="connsiteX7" fmla="*/ 0 w 8193114"/>
              <a:gd name="connsiteY7" fmla="*/ 153123 h 5900445"/>
              <a:gd name="connsiteX8" fmla="*/ 276546 w 8193114"/>
              <a:gd name="connsiteY8" fmla="*/ 17865 h 5900445"/>
              <a:gd name="connsiteX0" fmla="*/ 276546 w 8193114"/>
              <a:gd name="connsiteY0" fmla="*/ 17865 h 5900445"/>
              <a:gd name="connsiteX1" fmla="*/ 8185691 w 8193114"/>
              <a:gd name="connsiteY1" fmla="*/ 1991612 h 5900445"/>
              <a:gd name="connsiteX2" fmla="*/ 8193114 w 8193114"/>
              <a:gd name="connsiteY2" fmla="*/ 4036921 h 5900445"/>
              <a:gd name="connsiteX3" fmla="*/ 6899139 w 8193114"/>
              <a:gd name="connsiteY3" fmla="*/ 5900445 h 5900445"/>
              <a:gd name="connsiteX4" fmla="*/ 2123577 w 8193114"/>
              <a:gd name="connsiteY4" fmla="*/ 5887236 h 5900445"/>
              <a:gd name="connsiteX5" fmla="*/ 309020 w 8193114"/>
              <a:gd name="connsiteY5" fmla="*/ 3822218 h 5900445"/>
              <a:gd name="connsiteX6" fmla="*/ 18600 w 8193114"/>
              <a:gd name="connsiteY6" fmla="*/ 3293168 h 5900445"/>
              <a:gd name="connsiteX7" fmla="*/ 0 w 8193114"/>
              <a:gd name="connsiteY7" fmla="*/ 153123 h 5900445"/>
              <a:gd name="connsiteX8" fmla="*/ 276546 w 8193114"/>
              <a:gd name="connsiteY8" fmla="*/ 17865 h 5900445"/>
              <a:gd name="connsiteX0" fmla="*/ 276546 w 8193114"/>
              <a:gd name="connsiteY0" fmla="*/ 17865 h 5900445"/>
              <a:gd name="connsiteX1" fmla="*/ 8185691 w 8193114"/>
              <a:gd name="connsiteY1" fmla="*/ 1991612 h 5900445"/>
              <a:gd name="connsiteX2" fmla="*/ 8193114 w 8193114"/>
              <a:gd name="connsiteY2" fmla="*/ 4036921 h 5900445"/>
              <a:gd name="connsiteX3" fmla="*/ 6899139 w 8193114"/>
              <a:gd name="connsiteY3" fmla="*/ 5900445 h 5900445"/>
              <a:gd name="connsiteX4" fmla="*/ 2123577 w 8193114"/>
              <a:gd name="connsiteY4" fmla="*/ 5887236 h 5900445"/>
              <a:gd name="connsiteX5" fmla="*/ 309020 w 8193114"/>
              <a:gd name="connsiteY5" fmla="*/ 3822218 h 5900445"/>
              <a:gd name="connsiteX6" fmla="*/ 18600 w 8193114"/>
              <a:gd name="connsiteY6" fmla="*/ 3293168 h 5900445"/>
              <a:gd name="connsiteX7" fmla="*/ 0 w 8193114"/>
              <a:gd name="connsiteY7" fmla="*/ 153123 h 5900445"/>
              <a:gd name="connsiteX8" fmla="*/ 276546 w 8193114"/>
              <a:gd name="connsiteY8" fmla="*/ 17865 h 5900445"/>
              <a:gd name="connsiteX0" fmla="*/ 276546 w 8193114"/>
              <a:gd name="connsiteY0" fmla="*/ 14556 h 5897136"/>
              <a:gd name="connsiteX1" fmla="*/ 8185691 w 8193114"/>
              <a:gd name="connsiteY1" fmla="*/ 1988303 h 5897136"/>
              <a:gd name="connsiteX2" fmla="*/ 8193114 w 8193114"/>
              <a:gd name="connsiteY2" fmla="*/ 4033612 h 5897136"/>
              <a:gd name="connsiteX3" fmla="*/ 6899139 w 8193114"/>
              <a:gd name="connsiteY3" fmla="*/ 5897136 h 5897136"/>
              <a:gd name="connsiteX4" fmla="*/ 2123577 w 8193114"/>
              <a:gd name="connsiteY4" fmla="*/ 5883927 h 5897136"/>
              <a:gd name="connsiteX5" fmla="*/ 309020 w 8193114"/>
              <a:gd name="connsiteY5" fmla="*/ 3818909 h 5897136"/>
              <a:gd name="connsiteX6" fmla="*/ 18600 w 8193114"/>
              <a:gd name="connsiteY6" fmla="*/ 3289859 h 5897136"/>
              <a:gd name="connsiteX7" fmla="*/ 0 w 8193114"/>
              <a:gd name="connsiteY7" fmla="*/ 149814 h 5897136"/>
              <a:gd name="connsiteX8" fmla="*/ 276546 w 8193114"/>
              <a:gd name="connsiteY8" fmla="*/ 14556 h 5897136"/>
              <a:gd name="connsiteX0" fmla="*/ 276546 w 8193114"/>
              <a:gd name="connsiteY0" fmla="*/ 14556 h 5897136"/>
              <a:gd name="connsiteX1" fmla="*/ 8185691 w 8193114"/>
              <a:gd name="connsiteY1" fmla="*/ 1988303 h 5897136"/>
              <a:gd name="connsiteX2" fmla="*/ 8193114 w 8193114"/>
              <a:gd name="connsiteY2" fmla="*/ 4033612 h 5897136"/>
              <a:gd name="connsiteX3" fmla="*/ 6899139 w 8193114"/>
              <a:gd name="connsiteY3" fmla="*/ 5897136 h 5897136"/>
              <a:gd name="connsiteX4" fmla="*/ 2123577 w 8193114"/>
              <a:gd name="connsiteY4" fmla="*/ 5883927 h 5897136"/>
              <a:gd name="connsiteX5" fmla="*/ 309020 w 8193114"/>
              <a:gd name="connsiteY5" fmla="*/ 3818909 h 5897136"/>
              <a:gd name="connsiteX6" fmla="*/ 18600 w 8193114"/>
              <a:gd name="connsiteY6" fmla="*/ 3289859 h 5897136"/>
              <a:gd name="connsiteX7" fmla="*/ 0 w 8193114"/>
              <a:gd name="connsiteY7" fmla="*/ 149814 h 5897136"/>
              <a:gd name="connsiteX8" fmla="*/ 276546 w 8193114"/>
              <a:gd name="connsiteY8" fmla="*/ 14556 h 5897136"/>
              <a:gd name="connsiteX0" fmla="*/ 270196 w 8193114"/>
              <a:gd name="connsiteY0" fmla="*/ 13136 h 5908416"/>
              <a:gd name="connsiteX1" fmla="*/ 8185691 w 8193114"/>
              <a:gd name="connsiteY1" fmla="*/ 1999583 h 5908416"/>
              <a:gd name="connsiteX2" fmla="*/ 8193114 w 8193114"/>
              <a:gd name="connsiteY2" fmla="*/ 4044892 h 5908416"/>
              <a:gd name="connsiteX3" fmla="*/ 6899139 w 8193114"/>
              <a:gd name="connsiteY3" fmla="*/ 5908416 h 5908416"/>
              <a:gd name="connsiteX4" fmla="*/ 2123577 w 8193114"/>
              <a:gd name="connsiteY4" fmla="*/ 5895207 h 5908416"/>
              <a:gd name="connsiteX5" fmla="*/ 309020 w 8193114"/>
              <a:gd name="connsiteY5" fmla="*/ 3830189 h 5908416"/>
              <a:gd name="connsiteX6" fmla="*/ 18600 w 8193114"/>
              <a:gd name="connsiteY6" fmla="*/ 3301139 h 5908416"/>
              <a:gd name="connsiteX7" fmla="*/ 0 w 8193114"/>
              <a:gd name="connsiteY7" fmla="*/ 161094 h 5908416"/>
              <a:gd name="connsiteX8" fmla="*/ 270196 w 8193114"/>
              <a:gd name="connsiteY8" fmla="*/ 13136 h 5908416"/>
              <a:gd name="connsiteX0" fmla="*/ 270196 w 8193114"/>
              <a:gd name="connsiteY0" fmla="*/ 8433 h 5903713"/>
              <a:gd name="connsiteX1" fmla="*/ 8185691 w 8193114"/>
              <a:gd name="connsiteY1" fmla="*/ 1994880 h 5903713"/>
              <a:gd name="connsiteX2" fmla="*/ 8193114 w 8193114"/>
              <a:gd name="connsiteY2" fmla="*/ 4040189 h 5903713"/>
              <a:gd name="connsiteX3" fmla="*/ 6899139 w 8193114"/>
              <a:gd name="connsiteY3" fmla="*/ 5903713 h 5903713"/>
              <a:gd name="connsiteX4" fmla="*/ 2123577 w 8193114"/>
              <a:gd name="connsiteY4" fmla="*/ 5890504 h 5903713"/>
              <a:gd name="connsiteX5" fmla="*/ 309020 w 8193114"/>
              <a:gd name="connsiteY5" fmla="*/ 3825486 h 5903713"/>
              <a:gd name="connsiteX6" fmla="*/ 18600 w 8193114"/>
              <a:gd name="connsiteY6" fmla="*/ 3296436 h 5903713"/>
              <a:gd name="connsiteX7" fmla="*/ 0 w 8193114"/>
              <a:gd name="connsiteY7" fmla="*/ 156391 h 5903713"/>
              <a:gd name="connsiteX8" fmla="*/ 270196 w 8193114"/>
              <a:gd name="connsiteY8" fmla="*/ 8433 h 5903713"/>
              <a:gd name="connsiteX0" fmla="*/ 270196 w 8186251"/>
              <a:gd name="connsiteY0" fmla="*/ 8433 h 5903713"/>
              <a:gd name="connsiteX1" fmla="*/ 8185691 w 8186251"/>
              <a:gd name="connsiteY1" fmla="*/ 1994880 h 5903713"/>
              <a:gd name="connsiteX2" fmla="*/ 8183970 w 8186251"/>
              <a:gd name="connsiteY2" fmla="*/ 4104197 h 5903713"/>
              <a:gd name="connsiteX3" fmla="*/ 6899139 w 8186251"/>
              <a:gd name="connsiteY3" fmla="*/ 5903713 h 5903713"/>
              <a:gd name="connsiteX4" fmla="*/ 2123577 w 8186251"/>
              <a:gd name="connsiteY4" fmla="*/ 5890504 h 5903713"/>
              <a:gd name="connsiteX5" fmla="*/ 309020 w 8186251"/>
              <a:gd name="connsiteY5" fmla="*/ 3825486 h 5903713"/>
              <a:gd name="connsiteX6" fmla="*/ 18600 w 8186251"/>
              <a:gd name="connsiteY6" fmla="*/ 3296436 h 5903713"/>
              <a:gd name="connsiteX7" fmla="*/ 0 w 8186251"/>
              <a:gd name="connsiteY7" fmla="*/ 156391 h 5903713"/>
              <a:gd name="connsiteX8" fmla="*/ 270196 w 8186251"/>
              <a:gd name="connsiteY8" fmla="*/ 8433 h 5903713"/>
              <a:gd name="connsiteX0" fmla="*/ 270196 w 8183970"/>
              <a:gd name="connsiteY0" fmla="*/ 8433 h 5903713"/>
              <a:gd name="connsiteX1" fmla="*/ 6654071 w 8183970"/>
              <a:gd name="connsiteY1" fmla="*/ 1613880 h 5903713"/>
              <a:gd name="connsiteX2" fmla="*/ 8183970 w 8183970"/>
              <a:gd name="connsiteY2" fmla="*/ 4104197 h 5903713"/>
              <a:gd name="connsiteX3" fmla="*/ 6899139 w 8183970"/>
              <a:gd name="connsiteY3" fmla="*/ 5903713 h 5903713"/>
              <a:gd name="connsiteX4" fmla="*/ 2123577 w 8183970"/>
              <a:gd name="connsiteY4" fmla="*/ 5890504 h 5903713"/>
              <a:gd name="connsiteX5" fmla="*/ 309020 w 8183970"/>
              <a:gd name="connsiteY5" fmla="*/ 3825486 h 5903713"/>
              <a:gd name="connsiteX6" fmla="*/ 18600 w 8183970"/>
              <a:gd name="connsiteY6" fmla="*/ 3296436 h 5903713"/>
              <a:gd name="connsiteX7" fmla="*/ 0 w 8183970"/>
              <a:gd name="connsiteY7" fmla="*/ 156391 h 5903713"/>
              <a:gd name="connsiteX8" fmla="*/ 270196 w 8183970"/>
              <a:gd name="connsiteY8" fmla="*/ 8433 h 5903713"/>
              <a:gd name="connsiteX0" fmla="*/ 270196 w 6899139"/>
              <a:gd name="connsiteY0" fmla="*/ 8433 h 5903713"/>
              <a:gd name="connsiteX1" fmla="*/ 6654071 w 6899139"/>
              <a:gd name="connsiteY1" fmla="*/ 1613880 h 5903713"/>
              <a:gd name="connsiteX2" fmla="*/ 6736170 w 6899139"/>
              <a:gd name="connsiteY2" fmla="*/ 3822257 h 5903713"/>
              <a:gd name="connsiteX3" fmla="*/ 6899139 w 6899139"/>
              <a:gd name="connsiteY3" fmla="*/ 5903713 h 5903713"/>
              <a:gd name="connsiteX4" fmla="*/ 2123577 w 6899139"/>
              <a:gd name="connsiteY4" fmla="*/ 5890504 h 5903713"/>
              <a:gd name="connsiteX5" fmla="*/ 309020 w 6899139"/>
              <a:gd name="connsiteY5" fmla="*/ 3825486 h 5903713"/>
              <a:gd name="connsiteX6" fmla="*/ 18600 w 6899139"/>
              <a:gd name="connsiteY6" fmla="*/ 3296436 h 5903713"/>
              <a:gd name="connsiteX7" fmla="*/ 0 w 6899139"/>
              <a:gd name="connsiteY7" fmla="*/ 156391 h 5903713"/>
              <a:gd name="connsiteX8" fmla="*/ 270196 w 6899139"/>
              <a:gd name="connsiteY8" fmla="*/ 8433 h 5903713"/>
              <a:gd name="connsiteX0" fmla="*/ 270196 w 6899139"/>
              <a:gd name="connsiteY0" fmla="*/ 8433 h 5903713"/>
              <a:gd name="connsiteX1" fmla="*/ 6654071 w 6899139"/>
              <a:gd name="connsiteY1" fmla="*/ 1613880 h 5903713"/>
              <a:gd name="connsiteX2" fmla="*/ 6522810 w 6899139"/>
              <a:gd name="connsiteY2" fmla="*/ 3822257 h 5903713"/>
              <a:gd name="connsiteX3" fmla="*/ 6899139 w 6899139"/>
              <a:gd name="connsiteY3" fmla="*/ 5903713 h 5903713"/>
              <a:gd name="connsiteX4" fmla="*/ 2123577 w 6899139"/>
              <a:gd name="connsiteY4" fmla="*/ 5890504 h 5903713"/>
              <a:gd name="connsiteX5" fmla="*/ 309020 w 6899139"/>
              <a:gd name="connsiteY5" fmla="*/ 3825486 h 5903713"/>
              <a:gd name="connsiteX6" fmla="*/ 18600 w 6899139"/>
              <a:gd name="connsiteY6" fmla="*/ 3296436 h 5903713"/>
              <a:gd name="connsiteX7" fmla="*/ 0 w 6899139"/>
              <a:gd name="connsiteY7" fmla="*/ 156391 h 5903713"/>
              <a:gd name="connsiteX8" fmla="*/ 270196 w 6899139"/>
              <a:gd name="connsiteY8" fmla="*/ 8433 h 5903713"/>
              <a:gd name="connsiteX0" fmla="*/ 270196 w 6899139"/>
              <a:gd name="connsiteY0" fmla="*/ 8433 h 5903713"/>
              <a:gd name="connsiteX1" fmla="*/ 6654071 w 6899139"/>
              <a:gd name="connsiteY1" fmla="*/ 1613880 h 5903713"/>
              <a:gd name="connsiteX2" fmla="*/ 6606630 w 6899139"/>
              <a:gd name="connsiteY2" fmla="*/ 3845117 h 5903713"/>
              <a:gd name="connsiteX3" fmla="*/ 6899139 w 6899139"/>
              <a:gd name="connsiteY3" fmla="*/ 5903713 h 5903713"/>
              <a:gd name="connsiteX4" fmla="*/ 2123577 w 6899139"/>
              <a:gd name="connsiteY4" fmla="*/ 5890504 h 5903713"/>
              <a:gd name="connsiteX5" fmla="*/ 309020 w 6899139"/>
              <a:gd name="connsiteY5" fmla="*/ 3825486 h 5903713"/>
              <a:gd name="connsiteX6" fmla="*/ 18600 w 6899139"/>
              <a:gd name="connsiteY6" fmla="*/ 3296436 h 5903713"/>
              <a:gd name="connsiteX7" fmla="*/ 0 w 6899139"/>
              <a:gd name="connsiteY7" fmla="*/ 156391 h 5903713"/>
              <a:gd name="connsiteX8" fmla="*/ 270196 w 6899139"/>
              <a:gd name="connsiteY8" fmla="*/ 8433 h 5903713"/>
              <a:gd name="connsiteX0" fmla="*/ 270196 w 6899139"/>
              <a:gd name="connsiteY0" fmla="*/ 8433 h 5903713"/>
              <a:gd name="connsiteX1" fmla="*/ 6608351 w 6899139"/>
              <a:gd name="connsiteY1" fmla="*/ 1613880 h 5903713"/>
              <a:gd name="connsiteX2" fmla="*/ 6606630 w 6899139"/>
              <a:gd name="connsiteY2" fmla="*/ 3845117 h 5903713"/>
              <a:gd name="connsiteX3" fmla="*/ 6899139 w 6899139"/>
              <a:gd name="connsiteY3" fmla="*/ 5903713 h 5903713"/>
              <a:gd name="connsiteX4" fmla="*/ 2123577 w 6899139"/>
              <a:gd name="connsiteY4" fmla="*/ 5890504 h 5903713"/>
              <a:gd name="connsiteX5" fmla="*/ 309020 w 6899139"/>
              <a:gd name="connsiteY5" fmla="*/ 3825486 h 5903713"/>
              <a:gd name="connsiteX6" fmla="*/ 18600 w 6899139"/>
              <a:gd name="connsiteY6" fmla="*/ 3296436 h 5903713"/>
              <a:gd name="connsiteX7" fmla="*/ 0 w 6899139"/>
              <a:gd name="connsiteY7" fmla="*/ 156391 h 5903713"/>
              <a:gd name="connsiteX8" fmla="*/ 270196 w 6899139"/>
              <a:gd name="connsiteY8" fmla="*/ 8433 h 5903713"/>
              <a:gd name="connsiteX0" fmla="*/ 270196 w 6624819"/>
              <a:gd name="connsiteY0" fmla="*/ 8433 h 5890504"/>
              <a:gd name="connsiteX1" fmla="*/ 6608351 w 6624819"/>
              <a:gd name="connsiteY1" fmla="*/ 1613880 h 5890504"/>
              <a:gd name="connsiteX2" fmla="*/ 6606630 w 6624819"/>
              <a:gd name="connsiteY2" fmla="*/ 3845117 h 5890504"/>
              <a:gd name="connsiteX3" fmla="*/ 6624819 w 6624819"/>
              <a:gd name="connsiteY3" fmla="*/ 5873233 h 5890504"/>
              <a:gd name="connsiteX4" fmla="*/ 2123577 w 6624819"/>
              <a:gd name="connsiteY4" fmla="*/ 5890504 h 5890504"/>
              <a:gd name="connsiteX5" fmla="*/ 309020 w 6624819"/>
              <a:gd name="connsiteY5" fmla="*/ 3825486 h 5890504"/>
              <a:gd name="connsiteX6" fmla="*/ 18600 w 6624819"/>
              <a:gd name="connsiteY6" fmla="*/ 3296436 h 5890504"/>
              <a:gd name="connsiteX7" fmla="*/ 0 w 6624819"/>
              <a:gd name="connsiteY7" fmla="*/ 156391 h 5890504"/>
              <a:gd name="connsiteX8" fmla="*/ 270196 w 6624819"/>
              <a:gd name="connsiteY8" fmla="*/ 8433 h 5890504"/>
              <a:gd name="connsiteX0" fmla="*/ 270196 w 6631387"/>
              <a:gd name="connsiteY0" fmla="*/ 8433 h 5890504"/>
              <a:gd name="connsiteX1" fmla="*/ 6631240 w 6631387"/>
              <a:gd name="connsiteY1" fmla="*/ 1621483 h 5890504"/>
              <a:gd name="connsiteX2" fmla="*/ 6606630 w 6631387"/>
              <a:gd name="connsiteY2" fmla="*/ 3845117 h 5890504"/>
              <a:gd name="connsiteX3" fmla="*/ 6624819 w 6631387"/>
              <a:gd name="connsiteY3" fmla="*/ 5873233 h 5890504"/>
              <a:gd name="connsiteX4" fmla="*/ 2123577 w 6631387"/>
              <a:gd name="connsiteY4" fmla="*/ 5890504 h 5890504"/>
              <a:gd name="connsiteX5" fmla="*/ 309020 w 6631387"/>
              <a:gd name="connsiteY5" fmla="*/ 3825486 h 5890504"/>
              <a:gd name="connsiteX6" fmla="*/ 18600 w 6631387"/>
              <a:gd name="connsiteY6" fmla="*/ 3296436 h 5890504"/>
              <a:gd name="connsiteX7" fmla="*/ 0 w 6631387"/>
              <a:gd name="connsiteY7" fmla="*/ 156391 h 5890504"/>
              <a:gd name="connsiteX8" fmla="*/ 270196 w 6631387"/>
              <a:gd name="connsiteY8" fmla="*/ 8433 h 5890504"/>
              <a:gd name="connsiteX0" fmla="*/ 270196 w 6638185"/>
              <a:gd name="connsiteY0" fmla="*/ 8433 h 5890504"/>
              <a:gd name="connsiteX1" fmla="*/ 6631240 w 6638185"/>
              <a:gd name="connsiteY1" fmla="*/ 1621483 h 5890504"/>
              <a:gd name="connsiteX2" fmla="*/ 6606630 w 6638185"/>
              <a:gd name="connsiteY2" fmla="*/ 3845117 h 5890504"/>
              <a:gd name="connsiteX3" fmla="*/ 6624819 w 6638185"/>
              <a:gd name="connsiteY3" fmla="*/ 5873233 h 5890504"/>
              <a:gd name="connsiteX4" fmla="*/ 2123577 w 6638185"/>
              <a:gd name="connsiteY4" fmla="*/ 5890504 h 5890504"/>
              <a:gd name="connsiteX5" fmla="*/ 309020 w 6638185"/>
              <a:gd name="connsiteY5" fmla="*/ 3825486 h 5890504"/>
              <a:gd name="connsiteX6" fmla="*/ 18600 w 6638185"/>
              <a:gd name="connsiteY6" fmla="*/ 3296436 h 5890504"/>
              <a:gd name="connsiteX7" fmla="*/ 0 w 6638185"/>
              <a:gd name="connsiteY7" fmla="*/ 156391 h 5890504"/>
              <a:gd name="connsiteX8" fmla="*/ 270196 w 6638185"/>
              <a:gd name="connsiteY8" fmla="*/ 8433 h 5890504"/>
              <a:gd name="connsiteX0" fmla="*/ 270196 w 6641587"/>
              <a:gd name="connsiteY0" fmla="*/ 8433 h 5890504"/>
              <a:gd name="connsiteX1" fmla="*/ 6631240 w 6641587"/>
              <a:gd name="connsiteY1" fmla="*/ 1621483 h 5890504"/>
              <a:gd name="connsiteX2" fmla="*/ 6629519 w 6641587"/>
              <a:gd name="connsiteY2" fmla="*/ 3784294 h 5890504"/>
              <a:gd name="connsiteX3" fmla="*/ 6624819 w 6641587"/>
              <a:gd name="connsiteY3" fmla="*/ 5873233 h 5890504"/>
              <a:gd name="connsiteX4" fmla="*/ 2123577 w 6641587"/>
              <a:gd name="connsiteY4" fmla="*/ 5890504 h 5890504"/>
              <a:gd name="connsiteX5" fmla="*/ 309020 w 6641587"/>
              <a:gd name="connsiteY5" fmla="*/ 3825486 h 5890504"/>
              <a:gd name="connsiteX6" fmla="*/ 18600 w 6641587"/>
              <a:gd name="connsiteY6" fmla="*/ 3296436 h 5890504"/>
              <a:gd name="connsiteX7" fmla="*/ 0 w 6641587"/>
              <a:gd name="connsiteY7" fmla="*/ 156391 h 5890504"/>
              <a:gd name="connsiteX8" fmla="*/ 270196 w 6641587"/>
              <a:gd name="connsiteY8" fmla="*/ 8433 h 5890504"/>
              <a:gd name="connsiteX0" fmla="*/ 270196 w 6641587"/>
              <a:gd name="connsiteY0" fmla="*/ 8433 h 5896043"/>
              <a:gd name="connsiteX1" fmla="*/ 6631240 w 6641587"/>
              <a:gd name="connsiteY1" fmla="*/ 1621483 h 5896043"/>
              <a:gd name="connsiteX2" fmla="*/ 6629519 w 6641587"/>
              <a:gd name="connsiteY2" fmla="*/ 3784294 h 5896043"/>
              <a:gd name="connsiteX3" fmla="*/ 6632449 w 6641587"/>
              <a:gd name="connsiteY3" fmla="*/ 5896043 h 5896043"/>
              <a:gd name="connsiteX4" fmla="*/ 2123577 w 6641587"/>
              <a:gd name="connsiteY4" fmla="*/ 5890504 h 5896043"/>
              <a:gd name="connsiteX5" fmla="*/ 309020 w 6641587"/>
              <a:gd name="connsiteY5" fmla="*/ 3825486 h 5896043"/>
              <a:gd name="connsiteX6" fmla="*/ 18600 w 6641587"/>
              <a:gd name="connsiteY6" fmla="*/ 3296436 h 5896043"/>
              <a:gd name="connsiteX7" fmla="*/ 0 w 6641587"/>
              <a:gd name="connsiteY7" fmla="*/ 156391 h 5896043"/>
              <a:gd name="connsiteX8" fmla="*/ 270196 w 6641587"/>
              <a:gd name="connsiteY8" fmla="*/ 8433 h 5896043"/>
              <a:gd name="connsiteX0" fmla="*/ 270196 w 6646594"/>
              <a:gd name="connsiteY0" fmla="*/ 8433 h 5896043"/>
              <a:gd name="connsiteX1" fmla="*/ 6631240 w 6646594"/>
              <a:gd name="connsiteY1" fmla="*/ 1621483 h 5896043"/>
              <a:gd name="connsiteX2" fmla="*/ 6644778 w 6646594"/>
              <a:gd name="connsiteY2" fmla="*/ 3746280 h 5896043"/>
              <a:gd name="connsiteX3" fmla="*/ 6632449 w 6646594"/>
              <a:gd name="connsiteY3" fmla="*/ 5896043 h 5896043"/>
              <a:gd name="connsiteX4" fmla="*/ 2123577 w 6646594"/>
              <a:gd name="connsiteY4" fmla="*/ 5890504 h 5896043"/>
              <a:gd name="connsiteX5" fmla="*/ 309020 w 6646594"/>
              <a:gd name="connsiteY5" fmla="*/ 3825486 h 5896043"/>
              <a:gd name="connsiteX6" fmla="*/ 18600 w 6646594"/>
              <a:gd name="connsiteY6" fmla="*/ 3296436 h 5896043"/>
              <a:gd name="connsiteX7" fmla="*/ 0 w 6646594"/>
              <a:gd name="connsiteY7" fmla="*/ 156391 h 5896043"/>
              <a:gd name="connsiteX8" fmla="*/ 270196 w 6646594"/>
              <a:gd name="connsiteY8" fmla="*/ 8433 h 5896043"/>
              <a:gd name="connsiteX0" fmla="*/ 270196 w 6652408"/>
              <a:gd name="connsiteY0" fmla="*/ 8433 h 5896043"/>
              <a:gd name="connsiteX1" fmla="*/ 6631240 w 6652408"/>
              <a:gd name="connsiteY1" fmla="*/ 1621483 h 5896043"/>
              <a:gd name="connsiteX2" fmla="*/ 6652408 w 6652408"/>
              <a:gd name="connsiteY2" fmla="*/ 3632236 h 5896043"/>
              <a:gd name="connsiteX3" fmla="*/ 6632449 w 6652408"/>
              <a:gd name="connsiteY3" fmla="*/ 5896043 h 5896043"/>
              <a:gd name="connsiteX4" fmla="*/ 2123577 w 6652408"/>
              <a:gd name="connsiteY4" fmla="*/ 5890504 h 5896043"/>
              <a:gd name="connsiteX5" fmla="*/ 309020 w 6652408"/>
              <a:gd name="connsiteY5" fmla="*/ 3825486 h 5896043"/>
              <a:gd name="connsiteX6" fmla="*/ 18600 w 6652408"/>
              <a:gd name="connsiteY6" fmla="*/ 3296436 h 5896043"/>
              <a:gd name="connsiteX7" fmla="*/ 0 w 6652408"/>
              <a:gd name="connsiteY7" fmla="*/ 156391 h 5896043"/>
              <a:gd name="connsiteX8" fmla="*/ 270196 w 6652408"/>
              <a:gd name="connsiteY8" fmla="*/ 8433 h 5896043"/>
              <a:gd name="connsiteX0" fmla="*/ 270196 w 6658862"/>
              <a:gd name="connsiteY0" fmla="*/ 8433 h 5896043"/>
              <a:gd name="connsiteX1" fmla="*/ 6646500 w 6658862"/>
              <a:gd name="connsiteY1" fmla="*/ 1629086 h 5896043"/>
              <a:gd name="connsiteX2" fmla="*/ 6652408 w 6658862"/>
              <a:gd name="connsiteY2" fmla="*/ 3632236 h 5896043"/>
              <a:gd name="connsiteX3" fmla="*/ 6632449 w 6658862"/>
              <a:gd name="connsiteY3" fmla="*/ 5896043 h 5896043"/>
              <a:gd name="connsiteX4" fmla="*/ 2123577 w 6658862"/>
              <a:gd name="connsiteY4" fmla="*/ 5890504 h 5896043"/>
              <a:gd name="connsiteX5" fmla="*/ 309020 w 6658862"/>
              <a:gd name="connsiteY5" fmla="*/ 3825486 h 5896043"/>
              <a:gd name="connsiteX6" fmla="*/ 18600 w 6658862"/>
              <a:gd name="connsiteY6" fmla="*/ 3296436 h 5896043"/>
              <a:gd name="connsiteX7" fmla="*/ 0 w 6658862"/>
              <a:gd name="connsiteY7" fmla="*/ 156391 h 5896043"/>
              <a:gd name="connsiteX8" fmla="*/ 270196 w 6658862"/>
              <a:gd name="connsiteY8" fmla="*/ 8433 h 5896043"/>
              <a:gd name="connsiteX0" fmla="*/ 270196 w 6652408"/>
              <a:gd name="connsiteY0" fmla="*/ 8433 h 5896043"/>
              <a:gd name="connsiteX1" fmla="*/ 6646500 w 6652408"/>
              <a:gd name="connsiteY1" fmla="*/ 1629086 h 5896043"/>
              <a:gd name="connsiteX2" fmla="*/ 6652408 w 6652408"/>
              <a:gd name="connsiteY2" fmla="*/ 3632236 h 5896043"/>
              <a:gd name="connsiteX3" fmla="*/ 6632449 w 6652408"/>
              <a:gd name="connsiteY3" fmla="*/ 5896043 h 5896043"/>
              <a:gd name="connsiteX4" fmla="*/ 2123577 w 6652408"/>
              <a:gd name="connsiteY4" fmla="*/ 5890504 h 5896043"/>
              <a:gd name="connsiteX5" fmla="*/ 309020 w 6652408"/>
              <a:gd name="connsiteY5" fmla="*/ 3825486 h 5896043"/>
              <a:gd name="connsiteX6" fmla="*/ 18600 w 6652408"/>
              <a:gd name="connsiteY6" fmla="*/ 3296436 h 5896043"/>
              <a:gd name="connsiteX7" fmla="*/ 0 w 6652408"/>
              <a:gd name="connsiteY7" fmla="*/ 156391 h 5896043"/>
              <a:gd name="connsiteX8" fmla="*/ 270196 w 6652408"/>
              <a:gd name="connsiteY8" fmla="*/ 8433 h 5896043"/>
              <a:gd name="connsiteX0" fmla="*/ 270196 w 6652408"/>
              <a:gd name="connsiteY0" fmla="*/ 8433 h 5896043"/>
              <a:gd name="connsiteX1" fmla="*/ 6623612 w 6652408"/>
              <a:gd name="connsiteY1" fmla="*/ 1621483 h 5896043"/>
              <a:gd name="connsiteX2" fmla="*/ 6652408 w 6652408"/>
              <a:gd name="connsiteY2" fmla="*/ 3632236 h 5896043"/>
              <a:gd name="connsiteX3" fmla="*/ 6632449 w 6652408"/>
              <a:gd name="connsiteY3" fmla="*/ 5896043 h 5896043"/>
              <a:gd name="connsiteX4" fmla="*/ 2123577 w 6652408"/>
              <a:gd name="connsiteY4" fmla="*/ 5890504 h 5896043"/>
              <a:gd name="connsiteX5" fmla="*/ 309020 w 6652408"/>
              <a:gd name="connsiteY5" fmla="*/ 3825486 h 5896043"/>
              <a:gd name="connsiteX6" fmla="*/ 18600 w 6652408"/>
              <a:gd name="connsiteY6" fmla="*/ 3296436 h 5896043"/>
              <a:gd name="connsiteX7" fmla="*/ 0 w 6652408"/>
              <a:gd name="connsiteY7" fmla="*/ 156391 h 5896043"/>
              <a:gd name="connsiteX8" fmla="*/ 270196 w 6652408"/>
              <a:gd name="connsiteY8" fmla="*/ 8433 h 5896043"/>
              <a:gd name="connsiteX0" fmla="*/ 270196 w 6632574"/>
              <a:gd name="connsiteY0" fmla="*/ 8433 h 5896043"/>
              <a:gd name="connsiteX1" fmla="*/ 6623612 w 6632574"/>
              <a:gd name="connsiteY1" fmla="*/ 1621483 h 5896043"/>
              <a:gd name="connsiteX2" fmla="*/ 6621890 w 6632574"/>
              <a:gd name="connsiteY2" fmla="*/ 3685457 h 5896043"/>
              <a:gd name="connsiteX3" fmla="*/ 6632449 w 6632574"/>
              <a:gd name="connsiteY3" fmla="*/ 5896043 h 5896043"/>
              <a:gd name="connsiteX4" fmla="*/ 2123577 w 6632574"/>
              <a:gd name="connsiteY4" fmla="*/ 5890504 h 5896043"/>
              <a:gd name="connsiteX5" fmla="*/ 309020 w 6632574"/>
              <a:gd name="connsiteY5" fmla="*/ 3825486 h 5896043"/>
              <a:gd name="connsiteX6" fmla="*/ 18600 w 6632574"/>
              <a:gd name="connsiteY6" fmla="*/ 3296436 h 5896043"/>
              <a:gd name="connsiteX7" fmla="*/ 0 w 6632574"/>
              <a:gd name="connsiteY7" fmla="*/ 156391 h 5896043"/>
              <a:gd name="connsiteX8" fmla="*/ 270196 w 6632574"/>
              <a:gd name="connsiteY8" fmla="*/ 8433 h 5896043"/>
              <a:gd name="connsiteX0" fmla="*/ 270196 w 6632574"/>
              <a:gd name="connsiteY0" fmla="*/ 8433 h 5896043"/>
              <a:gd name="connsiteX1" fmla="*/ 6601842 w 6632574"/>
              <a:gd name="connsiteY1" fmla="*/ 1716124 h 5896043"/>
              <a:gd name="connsiteX2" fmla="*/ 6621890 w 6632574"/>
              <a:gd name="connsiteY2" fmla="*/ 3685457 h 5896043"/>
              <a:gd name="connsiteX3" fmla="*/ 6632449 w 6632574"/>
              <a:gd name="connsiteY3" fmla="*/ 5896043 h 5896043"/>
              <a:gd name="connsiteX4" fmla="*/ 2123577 w 6632574"/>
              <a:gd name="connsiteY4" fmla="*/ 5890504 h 5896043"/>
              <a:gd name="connsiteX5" fmla="*/ 309020 w 6632574"/>
              <a:gd name="connsiteY5" fmla="*/ 3825486 h 5896043"/>
              <a:gd name="connsiteX6" fmla="*/ 18600 w 6632574"/>
              <a:gd name="connsiteY6" fmla="*/ 3296436 h 5896043"/>
              <a:gd name="connsiteX7" fmla="*/ 0 w 6632574"/>
              <a:gd name="connsiteY7" fmla="*/ 156391 h 5896043"/>
              <a:gd name="connsiteX8" fmla="*/ 270196 w 6632574"/>
              <a:gd name="connsiteY8" fmla="*/ 8433 h 5896043"/>
              <a:gd name="connsiteX0" fmla="*/ 270196 w 6632574"/>
              <a:gd name="connsiteY0" fmla="*/ 8433 h 5896043"/>
              <a:gd name="connsiteX1" fmla="*/ 6601842 w 6632574"/>
              <a:gd name="connsiteY1" fmla="*/ 1716124 h 5896043"/>
              <a:gd name="connsiteX2" fmla="*/ 6621890 w 6632574"/>
              <a:gd name="connsiteY2" fmla="*/ 3685457 h 5896043"/>
              <a:gd name="connsiteX3" fmla="*/ 6632449 w 6632574"/>
              <a:gd name="connsiteY3" fmla="*/ 5896043 h 5896043"/>
              <a:gd name="connsiteX4" fmla="*/ 2123577 w 6632574"/>
              <a:gd name="connsiteY4" fmla="*/ 5890504 h 5896043"/>
              <a:gd name="connsiteX5" fmla="*/ 309020 w 6632574"/>
              <a:gd name="connsiteY5" fmla="*/ 3825486 h 5896043"/>
              <a:gd name="connsiteX6" fmla="*/ 18600 w 6632574"/>
              <a:gd name="connsiteY6" fmla="*/ 3296436 h 5896043"/>
              <a:gd name="connsiteX7" fmla="*/ 0 w 6632574"/>
              <a:gd name="connsiteY7" fmla="*/ 156391 h 5896043"/>
              <a:gd name="connsiteX8" fmla="*/ 270196 w 6632574"/>
              <a:gd name="connsiteY8" fmla="*/ 8433 h 5896043"/>
              <a:gd name="connsiteX0" fmla="*/ 270196 w 6632574"/>
              <a:gd name="connsiteY0" fmla="*/ 8433 h 5896043"/>
              <a:gd name="connsiteX1" fmla="*/ 6587330 w 6632574"/>
              <a:gd name="connsiteY1" fmla="*/ 1939207 h 5896043"/>
              <a:gd name="connsiteX2" fmla="*/ 6621890 w 6632574"/>
              <a:gd name="connsiteY2" fmla="*/ 3685457 h 5896043"/>
              <a:gd name="connsiteX3" fmla="*/ 6632449 w 6632574"/>
              <a:gd name="connsiteY3" fmla="*/ 5896043 h 5896043"/>
              <a:gd name="connsiteX4" fmla="*/ 2123577 w 6632574"/>
              <a:gd name="connsiteY4" fmla="*/ 5890504 h 5896043"/>
              <a:gd name="connsiteX5" fmla="*/ 309020 w 6632574"/>
              <a:gd name="connsiteY5" fmla="*/ 3825486 h 5896043"/>
              <a:gd name="connsiteX6" fmla="*/ 18600 w 6632574"/>
              <a:gd name="connsiteY6" fmla="*/ 3296436 h 5896043"/>
              <a:gd name="connsiteX7" fmla="*/ 0 w 6632574"/>
              <a:gd name="connsiteY7" fmla="*/ 156391 h 5896043"/>
              <a:gd name="connsiteX8" fmla="*/ 270196 w 6632574"/>
              <a:gd name="connsiteY8" fmla="*/ 8433 h 5896043"/>
              <a:gd name="connsiteX0" fmla="*/ 270196 w 6632574"/>
              <a:gd name="connsiteY0" fmla="*/ 8433 h 5896043"/>
              <a:gd name="connsiteX1" fmla="*/ 6587330 w 6632574"/>
              <a:gd name="connsiteY1" fmla="*/ 1939207 h 5896043"/>
              <a:gd name="connsiteX2" fmla="*/ 6621890 w 6632574"/>
              <a:gd name="connsiteY2" fmla="*/ 3685457 h 5896043"/>
              <a:gd name="connsiteX3" fmla="*/ 6632449 w 6632574"/>
              <a:gd name="connsiteY3" fmla="*/ 5896043 h 5896043"/>
              <a:gd name="connsiteX4" fmla="*/ 2123577 w 6632574"/>
              <a:gd name="connsiteY4" fmla="*/ 5890504 h 5896043"/>
              <a:gd name="connsiteX5" fmla="*/ 309020 w 6632574"/>
              <a:gd name="connsiteY5" fmla="*/ 3825486 h 5896043"/>
              <a:gd name="connsiteX6" fmla="*/ 18600 w 6632574"/>
              <a:gd name="connsiteY6" fmla="*/ 3296436 h 5896043"/>
              <a:gd name="connsiteX7" fmla="*/ 0 w 6632574"/>
              <a:gd name="connsiteY7" fmla="*/ 156391 h 5896043"/>
              <a:gd name="connsiteX8" fmla="*/ 270196 w 6632574"/>
              <a:gd name="connsiteY8" fmla="*/ 8433 h 5896043"/>
              <a:gd name="connsiteX0" fmla="*/ 270196 w 6632574"/>
              <a:gd name="connsiteY0" fmla="*/ 8433 h 5896043"/>
              <a:gd name="connsiteX1" fmla="*/ 6580073 w 6632574"/>
              <a:gd name="connsiteY1" fmla="*/ 2027089 h 5896043"/>
              <a:gd name="connsiteX2" fmla="*/ 6621890 w 6632574"/>
              <a:gd name="connsiteY2" fmla="*/ 3685457 h 5896043"/>
              <a:gd name="connsiteX3" fmla="*/ 6632449 w 6632574"/>
              <a:gd name="connsiteY3" fmla="*/ 5896043 h 5896043"/>
              <a:gd name="connsiteX4" fmla="*/ 2123577 w 6632574"/>
              <a:gd name="connsiteY4" fmla="*/ 5890504 h 5896043"/>
              <a:gd name="connsiteX5" fmla="*/ 309020 w 6632574"/>
              <a:gd name="connsiteY5" fmla="*/ 3825486 h 5896043"/>
              <a:gd name="connsiteX6" fmla="*/ 18600 w 6632574"/>
              <a:gd name="connsiteY6" fmla="*/ 3296436 h 5896043"/>
              <a:gd name="connsiteX7" fmla="*/ 0 w 6632574"/>
              <a:gd name="connsiteY7" fmla="*/ 156391 h 5896043"/>
              <a:gd name="connsiteX8" fmla="*/ 270196 w 6632574"/>
              <a:gd name="connsiteY8" fmla="*/ 8433 h 5896043"/>
              <a:gd name="connsiteX0" fmla="*/ 270196 w 6632574"/>
              <a:gd name="connsiteY0" fmla="*/ 8433 h 5896043"/>
              <a:gd name="connsiteX1" fmla="*/ 6586829 w 6632574"/>
              <a:gd name="connsiteY1" fmla="*/ 1983031 h 5896043"/>
              <a:gd name="connsiteX2" fmla="*/ 6621890 w 6632574"/>
              <a:gd name="connsiteY2" fmla="*/ 3685457 h 5896043"/>
              <a:gd name="connsiteX3" fmla="*/ 6632449 w 6632574"/>
              <a:gd name="connsiteY3" fmla="*/ 5896043 h 5896043"/>
              <a:gd name="connsiteX4" fmla="*/ 2123577 w 6632574"/>
              <a:gd name="connsiteY4" fmla="*/ 5890504 h 5896043"/>
              <a:gd name="connsiteX5" fmla="*/ 309020 w 6632574"/>
              <a:gd name="connsiteY5" fmla="*/ 3825486 h 5896043"/>
              <a:gd name="connsiteX6" fmla="*/ 18600 w 6632574"/>
              <a:gd name="connsiteY6" fmla="*/ 3296436 h 5896043"/>
              <a:gd name="connsiteX7" fmla="*/ 0 w 6632574"/>
              <a:gd name="connsiteY7" fmla="*/ 156391 h 5896043"/>
              <a:gd name="connsiteX8" fmla="*/ 270196 w 6632574"/>
              <a:gd name="connsiteY8" fmla="*/ 8433 h 5896043"/>
              <a:gd name="connsiteX0" fmla="*/ 270196 w 6632574"/>
              <a:gd name="connsiteY0" fmla="*/ 8433 h 5896043"/>
              <a:gd name="connsiteX1" fmla="*/ 6586829 w 6632574"/>
              <a:gd name="connsiteY1" fmla="*/ 1983031 h 5896043"/>
              <a:gd name="connsiteX2" fmla="*/ 6621890 w 6632574"/>
              <a:gd name="connsiteY2" fmla="*/ 3685457 h 5896043"/>
              <a:gd name="connsiteX3" fmla="*/ 6632449 w 6632574"/>
              <a:gd name="connsiteY3" fmla="*/ 5896043 h 5896043"/>
              <a:gd name="connsiteX4" fmla="*/ 2123577 w 6632574"/>
              <a:gd name="connsiteY4" fmla="*/ 5890504 h 5896043"/>
              <a:gd name="connsiteX5" fmla="*/ 309020 w 6632574"/>
              <a:gd name="connsiteY5" fmla="*/ 3825486 h 5896043"/>
              <a:gd name="connsiteX6" fmla="*/ 18600 w 6632574"/>
              <a:gd name="connsiteY6" fmla="*/ 3296436 h 5896043"/>
              <a:gd name="connsiteX7" fmla="*/ 0 w 6632574"/>
              <a:gd name="connsiteY7" fmla="*/ 156391 h 5896043"/>
              <a:gd name="connsiteX8" fmla="*/ 270196 w 6632574"/>
              <a:gd name="connsiteY8" fmla="*/ 8433 h 5896043"/>
              <a:gd name="connsiteX0" fmla="*/ 270196 w 6632574"/>
              <a:gd name="connsiteY0" fmla="*/ 8433 h 5896043"/>
              <a:gd name="connsiteX1" fmla="*/ 6586829 w 6632574"/>
              <a:gd name="connsiteY1" fmla="*/ 1983031 h 5896043"/>
              <a:gd name="connsiteX2" fmla="*/ 6621890 w 6632574"/>
              <a:gd name="connsiteY2" fmla="*/ 3685457 h 5896043"/>
              <a:gd name="connsiteX3" fmla="*/ 6632449 w 6632574"/>
              <a:gd name="connsiteY3" fmla="*/ 5896043 h 5896043"/>
              <a:gd name="connsiteX4" fmla="*/ 2123577 w 6632574"/>
              <a:gd name="connsiteY4" fmla="*/ 5890504 h 5896043"/>
              <a:gd name="connsiteX5" fmla="*/ 309020 w 6632574"/>
              <a:gd name="connsiteY5" fmla="*/ 3825486 h 5896043"/>
              <a:gd name="connsiteX6" fmla="*/ 18600 w 6632574"/>
              <a:gd name="connsiteY6" fmla="*/ 3296436 h 5896043"/>
              <a:gd name="connsiteX7" fmla="*/ 0 w 6632574"/>
              <a:gd name="connsiteY7" fmla="*/ 156391 h 5896043"/>
              <a:gd name="connsiteX8" fmla="*/ 270196 w 6632574"/>
              <a:gd name="connsiteY8" fmla="*/ 8433 h 5896043"/>
              <a:gd name="connsiteX0" fmla="*/ 270196 w 6632574"/>
              <a:gd name="connsiteY0" fmla="*/ 8433 h 5896043"/>
              <a:gd name="connsiteX1" fmla="*/ 6586829 w 6632574"/>
              <a:gd name="connsiteY1" fmla="*/ 1983031 h 5896043"/>
              <a:gd name="connsiteX2" fmla="*/ 6621890 w 6632574"/>
              <a:gd name="connsiteY2" fmla="*/ 3685457 h 5896043"/>
              <a:gd name="connsiteX3" fmla="*/ 6632449 w 6632574"/>
              <a:gd name="connsiteY3" fmla="*/ 5896043 h 5896043"/>
              <a:gd name="connsiteX4" fmla="*/ 2123577 w 6632574"/>
              <a:gd name="connsiteY4" fmla="*/ 5890504 h 5896043"/>
              <a:gd name="connsiteX5" fmla="*/ 309020 w 6632574"/>
              <a:gd name="connsiteY5" fmla="*/ 3825486 h 5896043"/>
              <a:gd name="connsiteX6" fmla="*/ 18600 w 6632574"/>
              <a:gd name="connsiteY6" fmla="*/ 3296436 h 5896043"/>
              <a:gd name="connsiteX7" fmla="*/ 0 w 6632574"/>
              <a:gd name="connsiteY7" fmla="*/ 156391 h 5896043"/>
              <a:gd name="connsiteX8" fmla="*/ 270196 w 6632574"/>
              <a:gd name="connsiteY8" fmla="*/ 8433 h 5896043"/>
              <a:gd name="connsiteX0" fmla="*/ 270196 w 6632574"/>
              <a:gd name="connsiteY0" fmla="*/ 8433 h 5896043"/>
              <a:gd name="connsiteX1" fmla="*/ 6586829 w 6632574"/>
              <a:gd name="connsiteY1" fmla="*/ 1983031 h 5896043"/>
              <a:gd name="connsiteX2" fmla="*/ 6621890 w 6632574"/>
              <a:gd name="connsiteY2" fmla="*/ 3685457 h 5896043"/>
              <a:gd name="connsiteX3" fmla="*/ 6632449 w 6632574"/>
              <a:gd name="connsiteY3" fmla="*/ 5896043 h 5896043"/>
              <a:gd name="connsiteX4" fmla="*/ 2123577 w 6632574"/>
              <a:gd name="connsiteY4" fmla="*/ 5890504 h 5896043"/>
              <a:gd name="connsiteX5" fmla="*/ 309020 w 6632574"/>
              <a:gd name="connsiteY5" fmla="*/ 3825486 h 5896043"/>
              <a:gd name="connsiteX6" fmla="*/ 18600 w 6632574"/>
              <a:gd name="connsiteY6" fmla="*/ 3296436 h 5896043"/>
              <a:gd name="connsiteX7" fmla="*/ 0 w 6632574"/>
              <a:gd name="connsiteY7" fmla="*/ 156391 h 5896043"/>
              <a:gd name="connsiteX8" fmla="*/ 270196 w 6632574"/>
              <a:gd name="connsiteY8" fmla="*/ 8433 h 5896043"/>
              <a:gd name="connsiteX0" fmla="*/ 270196 w 6621890"/>
              <a:gd name="connsiteY0" fmla="*/ 8433 h 5890504"/>
              <a:gd name="connsiteX1" fmla="*/ 6586829 w 6621890"/>
              <a:gd name="connsiteY1" fmla="*/ 1983031 h 5890504"/>
              <a:gd name="connsiteX2" fmla="*/ 6621890 w 6621890"/>
              <a:gd name="connsiteY2" fmla="*/ 3685457 h 5890504"/>
              <a:gd name="connsiteX3" fmla="*/ 6604459 w 6621890"/>
              <a:gd name="connsiteY3" fmla="*/ 5496233 h 5890504"/>
              <a:gd name="connsiteX4" fmla="*/ 2123577 w 6621890"/>
              <a:gd name="connsiteY4" fmla="*/ 5890504 h 5890504"/>
              <a:gd name="connsiteX5" fmla="*/ 309020 w 6621890"/>
              <a:gd name="connsiteY5" fmla="*/ 3825486 h 5890504"/>
              <a:gd name="connsiteX6" fmla="*/ 18600 w 6621890"/>
              <a:gd name="connsiteY6" fmla="*/ 3296436 h 5890504"/>
              <a:gd name="connsiteX7" fmla="*/ 0 w 6621890"/>
              <a:gd name="connsiteY7" fmla="*/ 156391 h 5890504"/>
              <a:gd name="connsiteX8" fmla="*/ 270196 w 6621890"/>
              <a:gd name="connsiteY8" fmla="*/ 8433 h 5890504"/>
              <a:gd name="connsiteX0" fmla="*/ 270196 w 6621890"/>
              <a:gd name="connsiteY0" fmla="*/ 8433 h 5890504"/>
              <a:gd name="connsiteX1" fmla="*/ 6586829 w 6621890"/>
              <a:gd name="connsiteY1" fmla="*/ 1983031 h 5890504"/>
              <a:gd name="connsiteX2" fmla="*/ 6621890 w 6621890"/>
              <a:gd name="connsiteY2" fmla="*/ 3685457 h 5890504"/>
              <a:gd name="connsiteX3" fmla="*/ 6557809 w 6621890"/>
              <a:gd name="connsiteY3" fmla="*/ 5617914 h 5890504"/>
              <a:gd name="connsiteX4" fmla="*/ 2123577 w 6621890"/>
              <a:gd name="connsiteY4" fmla="*/ 5890504 h 5890504"/>
              <a:gd name="connsiteX5" fmla="*/ 309020 w 6621890"/>
              <a:gd name="connsiteY5" fmla="*/ 3825486 h 5890504"/>
              <a:gd name="connsiteX6" fmla="*/ 18600 w 6621890"/>
              <a:gd name="connsiteY6" fmla="*/ 3296436 h 5890504"/>
              <a:gd name="connsiteX7" fmla="*/ 0 w 6621890"/>
              <a:gd name="connsiteY7" fmla="*/ 156391 h 5890504"/>
              <a:gd name="connsiteX8" fmla="*/ 270196 w 6621890"/>
              <a:gd name="connsiteY8" fmla="*/ 8433 h 5890504"/>
              <a:gd name="connsiteX0" fmla="*/ 270196 w 6586829"/>
              <a:gd name="connsiteY0" fmla="*/ 8433 h 5890504"/>
              <a:gd name="connsiteX1" fmla="*/ 6586829 w 6586829"/>
              <a:gd name="connsiteY1" fmla="*/ 1983031 h 5890504"/>
              <a:gd name="connsiteX2" fmla="*/ 6556580 w 6586829"/>
              <a:gd name="connsiteY2" fmla="*/ 3694149 h 5890504"/>
              <a:gd name="connsiteX3" fmla="*/ 6557809 w 6586829"/>
              <a:gd name="connsiteY3" fmla="*/ 5617914 h 5890504"/>
              <a:gd name="connsiteX4" fmla="*/ 2123577 w 6586829"/>
              <a:gd name="connsiteY4" fmla="*/ 5890504 h 5890504"/>
              <a:gd name="connsiteX5" fmla="*/ 309020 w 6586829"/>
              <a:gd name="connsiteY5" fmla="*/ 3825486 h 5890504"/>
              <a:gd name="connsiteX6" fmla="*/ 18600 w 6586829"/>
              <a:gd name="connsiteY6" fmla="*/ 3296436 h 5890504"/>
              <a:gd name="connsiteX7" fmla="*/ 0 w 6586829"/>
              <a:gd name="connsiteY7" fmla="*/ 156391 h 5890504"/>
              <a:gd name="connsiteX8" fmla="*/ 270196 w 6586829"/>
              <a:gd name="connsiteY8" fmla="*/ 8433 h 5890504"/>
              <a:gd name="connsiteX0" fmla="*/ 270196 w 6586829"/>
              <a:gd name="connsiteY0" fmla="*/ 8433 h 5655832"/>
              <a:gd name="connsiteX1" fmla="*/ 6586829 w 6586829"/>
              <a:gd name="connsiteY1" fmla="*/ 1983031 h 5655832"/>
              <a:gd name="connsiteX2" fmla="*/ 6556580 w 6586829"/>
              <a:gd name="connsiteY2" fmla="*/ 3694149 h 5655832"/>
              <a:gd name="connsiteX3" fmla="*/ 6557809 w 6586829"/>
              <a:gd name="connsiteY3" fmla="*/ 5617914 h 5655832"/>
              <a:gd name="connsiteX4" fmla="*/ 1918318 w 6586829"/>
              <a:gd name="connsiteY4" fmla="*/ 5655832 h 5655832"/>
              <a:gd name="connsiteX5" fmla="*/ 309020 w 6586829"/>
              <a:gd name="connsiteY5" fmla="*/ 3825486 h 5655832"/>
              <a:gd name="connsiteX6" fmla="*/ 18600 w 6586829"/>
              <a:gd name="connsiteY6" fmla="*/ 3296436 h 5655832"/>
              <a:gd name="connsiteX7" fmla="*/ 0 w 6586829"/>
              <a:gd name="connsiteY7" fmla="*/ 156391 h 5655832"/>
              <a:gd name="connsiteX8" fmla="*/ 270196 w 6586829"/>
              <a:gd name="connsiteY8" fmla="*/ 8433 h 5655832"/>
              <a:gd name="connsiteX0" fmla="*/ 270196 w 6586829"/>
              <a:gd name="connsiteY0" fmla="*/ 8433 h 5655832"/>
              <a:gd name="connsiteX1" fmla="*/ 6586829 w 6586829"/>
              <a:gd name="connsiteY1" fmla="*/ 1983031 h 5655832"/>
              <a:gd name="connsiteX2" fmla="*/ 6556580 w 6586829"/>
              <a:gd name="connsiteY2" fmla="*/ 3694149 h 5655832"/>
              <a:gd name="connsiteX3" fmla="*/ 6548480 w 6586829"/>
              <a:gd name="connsiteY3" fmla="*/ 5617914 h 5655832"/>
              <a:gd name="connsiteX4" fmla="*/ 1918318 w 6586829"/>
              <a:gd name="connsiteY4" fmla="*/ 5655832 h 5655832"/>
              <a:gd name="connsiteX5" fmla="*/ 309020 w 6586829"/>
              <a:gd name="connsiteY5" fmla="*/ 3825486 h 5655832"/>
              <a:gd name="connsiteX6" fmla="*/ 18600 w 6586829"/>
              <a:gd name="connsiteY6" fmla="*/ 3296436 h 5655832"/>
              <a:gd name="connsiteX7" fmla="*/ 0 w 6586829"/>
              <a:gd name="connsiteY7" fmla="*/ 156391 h 5655832"/>
              <a:gd name="connsiteX8" fmla="*/ 270196 w 6586829"/>
              <a:gd name="connsiteY8" fmla="*/ 8433 h 5655832"/>
              <a:gd name="connsiteX0" fmla="*/ 270196 w 6586829"/>
              <a:gd name="connsiteY0" fmla="*/ 8433 h 5655832"/>
              <a:gd name="connsiteX1" fmla="*/ 6586829 w 6586829"/>
              <a:gd name="connsiteY1" fmla="*/ 1983031 h 5655832"/>
              <a:gd name="connsiteX2" fmla="*/ 6556580 w 6586829"/>
              <a:gd name="connsiteY2" fmla="*/ 3694149 h 5655832"/>
              <a:gd name="connsiteX3" fmla="*/ 6548480 w 6586829"/>
              <a:gd name="connsiteY3" fmla="*/ 5617914 h 5655832"/>
              <a:gd name="connsiteX4" fmla="*/ 1918318 w 6586829"/>
              <a:gd name="connsiteY4" fmla="*/ 5655832 h 5655832"/>
              <a:gd name="connsiteX5" fmla="*/ 309020 w 6586829"/>
              <a:gd name="connsiteY5" fmla="*/ 3825486 h 5655832"/>
              <a:gd name="connsiteX6" fmla="*/ 18600 w 6586829"/>
              <a:gd name="connsiteY6" fmla="*/ 3296436 h 5655832"/>
              <a:gd name="connsiteX7" fmla="*/ 0 w 6586829"/>
              <a:gd name="connsiteY7" fmla="*/ 156391 h 5655832"/>
              <a:gd name="connsiteX8" fmla="*/ 270196 w 6586829"/>
              <a:gd name="connsiteY8" fmla="*/ 8433 h 5655832"/>
              <a:gd name="connsiteX0" fmla="*/ 270196 w 6586829"/>
              <a:gd name="connsiteY0" fmla="*/ 8433 h 5629757"/>
              <a:gd name="connsiteX1" fmla="*/ 6586829 w 6586829"/>
              <a:gd name="connsiteY1" fmla="*/ 1983031 h 5629757"/>
              <a:gd name="connsiteX2" fmla="*/ 6556580 w 6586829"/>
              <a:gd name="connsiteY2" fmla="*/ 3694149 h 5629757"/>
              <a:gd name="connsiteX3" fmla="*/ 6548480 w 6586829"/>
              <a:gd name="connsiteY3" fmla="*/ 5617914 h 5629757"/>
              <a:gd name="connsiteX4" fmla="*/ 1899659 w 6586829"/>
              <a:gd name="connsiteY4" fmla="*/ 5629757 h 5629757"/>
              <a:gd name="connsiteX5" fmla="*/ 309020 w 6586829"/>
              <a:gd name="connsiteY5" fmla="*/ 3825486 h 5629757"/>
              <a:gd name="connsiteX6" fmla="*/ 18600 w 6586829"/>
              <a:gd name="connsiteY6" fmla="*/ 3296436 h 5629757"/>
              <a:gd name="connsiteX7" fmla="*/ 0 w 6586829"/>
              <a:gd name="connsiteY7" fmla="*/ 156391 h 5629757"/>
              <a:gd name="connsiteX8" fmla="*/ 270196 w 6586829"/>
              <a:gd name="connsiteY8" fmla="*/ 8433 h 5629757"/>
              <a:gd name="connsiteX0" fmla="*/ 270196 w 6586829"/>
              <a:gd name="connsiteY0" fmla="*/ 8433 h 5629757"/>
              <a:gd name="connsiteX1" fmla="*/ 6586829 w 6586829"/>
              <a:gd name="connsiteY1" fmla="*/ 1983031 h 5629757"/>
              <a:gd name="connsiteX2" fmla="*/ 6575240 w 6586829"/>
              <a:gd name="connsiteY2" fmla="*/ 3624616 h 5629757"/>
              <a:gd name="connsiteX3" fmla="*/ 6548480 w 6586829"/>
              <a:gd name="connsiteY3" fmla="*/ 5617914 h 5629757"/>
              <a:gd name="connsiteX4" fmla="*/ 1899659 w 6586829"/>
              <a:gd name="connsiteY4" fmla="*/ 5629757 h 5629757"/>
              <a:gd name="connsiteX5" fmla="*/ 309020 w 6586829"/>
              <a:gd name="connsiteY5" fmla="*/ 3825486 h 5629757"/>
              <a:gd name="connsiteX6" fmla="*/ 18600 w 6586829"/>
              <a:gd name="connsiteY6" fmla="*/ 3296436 h 5629757"/>
              <a:gd name="connsiteX7" fmla="*/ 0 w 6586829"/>
              <a:gd name="connsiteY7" fmla="*/ 156391 h 5629757"/>
              <a:gd name="connsiteX8" fmla="*/ 270196 w 6586829"/>
              <a:gd name="connsiteY8" fmla="*/ 8433 h 5629757"/>
              <a:gd name="connsiteX0" fmla="*/ 270196 w 6575240"/>
              <a:gd name="connsiteY0" fmla="*/ 8433 h 5629757"/>
              <a:gd name="connsiteX1" fmla="*/ 6549509 w 6575240"/>
              <a:gd name="connsiteY1" fmla="*/ 1974340 h 5629757"/>
              <a:gd name="connsiteX2" fmla="*/ 6575240 w 6575240"/>
              <a:gd name="connsiteY2" fmla="*/ 3624616 h 5629757"/>
              <a:gd name="connsiteX3" fmla="*/ 6548480 w 6575240"/>
              <a:gd name="connsiteY3" fmla="*/ 5617914 h 5629757"/>
              <a:gd name="connsiteX4" fmla="*/ 1899659 w 6575240"/>
              <a:gd name="connsiteY4" fmla="*/ 5629757 h 5629757"/>
              <a:gd name="connsiteX5" fmla="*/ 309020 w 6575240"/>
              <a:gd name="connsiteY5" fmla="*/ 3825486 h 5629757"/>
              <a:gd name="connsiteX6" fmla="*/ 18600 w 6575240"/>
              <a:gd name="connsiteY6" fmla="*/ 3296436 h 5629757"/>
              <a:gd name="connsiteX7" fmla="*/ 0 w 6575240"/>
              <a:gd name="connsiteY7" fmla="*/ 156391 h 5629757"/>
              <a:gd name="connsiteX8" fmla="*/ 270196 w 6575240"/>
              <a:gd name="connsiteY8" fmla="*/ 8433 h 5629757"/>
              <a:gd name="connsiteX0" fmla="*/ 270196 w 6549509"/>
              <a:gd name="connsiteY0" fmla="*/ 8433 h 5629757"/>
              <a:gd name="connsiteX1" fmla="*/ 6549509 w 6549509"/>
              <a:gd name="connsiteY1" fmla="*/ 1974340 h 5629757"/>
              <a:gd name="connsiteX2" fmla="*/ 6547250 w 6549509"/>
              <a:gd name="connsiteY2" fmla="*/ 3572468 h 5629757"/>
              <a:gd name="connsiteX3" fmla="*/ 6548480 w 6549509"/>
              <a:gd name="connsiteY3" fmla="*/ 5617914 h 5629757"/>
              <a:gd name="connsiteX4" fmla="*/ 1899659 w 6549509"/>
              <a:gd name="connsiteY4" fmla="*/ 5629757 h 5629757"/>
              <a:gd name="connsiteX5" fmla="*/ 309020 w 6549509"/>
              <a:gd name="connsiteY5" fmla="*/ 3825486 h 5629757"/>
              <a:gd name="connsiteX6" fmla="*/ 18600 w 6549509"/>
              <a:gd name="connsiteY6" fmla="*/ 3296436 h 5629757"/>
              <a:gd name="connsiteX7" fmla="*/ 0 w 6549509"/>
              <a:gd name="connsiteY7" fmla="*/ 156391 h 5629757"/>
              <a:gd name="connsiteX8" fmla="*/ 270196 w 6549509"/>
              <a:gd name="connsiteY8" fmla="*/ 8433 h 5629757"/>
              <a:gd name="connsiteX0" fmla="*/ 270196 w 6558839"/>
              <a:gd name="connsiteY0" fmla="*/ 8433 h 5629757"/>
              <a:gd name="connsiteX1" fmla="*/ 6558839 w 6558839"/>
              <a:gd name="connsiteY1" fmla="*/ 1965648 h 5629757"/>
              <a:gd name="connsiteX2" fmla="*/ 6547250 w 6558839"/>
              <a:gd name="connsiteY2" fmla="*/ 3572468 h 5629757"/>
              <a:gd name="connsiteX3" fmla="*/ 6548480 w 6558839"/>
              <a:gd name="connsiteY3" fmla="*/ 5617914 h 5629757"/>
              <a:gd name="connsiteX4" fmla="*/ 1899659 w 6558839"/>
              <a:gd name="connsiteY4" fmla="*/ 5629757 h 5629757"/>
              <a:gd name="connsiteX5" fmla="*/ 309020 w 6558839"/>
              <a:gd name="connsiteY5" fmla="*/ 3825486 h 5629757"/>
              <a:gd name="connsiteX6" fmla="*/ 18600 w 6558839"/>
              <a:gd name="connsiteY6" fmla="*/ 3296436 h 5629757"/>
              <a:gd name="connsiteX7" fmla="*/ 0 w 6558839"/>
              <a:gd name="connsiteY7" fmla="*/ 156391 h 5629757"/>
              <a:gd name="connsiteX8" fmla="*/ 270196 w 6558839"/>
              <a:gd name="connsiteY8" fmla="*/ 8433 h 5629757"/>
              <a:gd name="connsiteX0" fmla="*/ 270196 w 6558839"/>
              <a:gd name="connsiteY0" fmla="*/ 8433 h 5629757"/>
              <a:gd name="connsiteX1" fmla="*/ 6558839 w 6558839"/>
              <a:gd name="connsiteY1" fmla="*/ 1965648 h 5629757"/>
              <a:gd name="connsiteX2" fmla="*/ 6557146 w 6558839"/>
              <a:gd name="connsiteY2" fmla="*/ 3567859 h 5629757"/>
              <a:gd name="connsiteX3" fmla="*/ 6548480 w 6558839"/>
              <a:gd name="connsiteY3" fmla="*/ 5617914 h 5629757"/>
              <a:gd name="connsiteX4" fmla="*/ 1899659 w 6558839"/>
              <a:gd name="connsiteY4" fmla="*/ 5629757 h 5629757"/>
              <a:gd name="connsiteX5" fmla="*/ 309020 w 6558839"/>
              <a:gd name="connsiteY5" fmla="*/ 3825486 h 5629757"/>
              <a:gd name="connsiteX6" fmla="*/ 18600 w 6558839"/>
              <a:gd name="connsiteY6" fmla="*/ 3296436 h 5629757"/>
              <a:gd name="connsiteX7" fmla="*/ 0 w 6558839"/>
              <a:gd name="connsiteY7" fmla="*/ 156391 h 5629757"/>
              <a:gd name="connsiteX8" fmla="*/ 270196 w 6558839"/>
              <a:gd name="connsiteY8" fmla="*/ 8433 h 5629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558839" h="5629757">
                <a:moveTo>
                  <a:pt x="270196" y="8433"/>
                </a:moveTo>
                <a:lnTo>
                  <a:pt x="6558839" y="1965648"/>
                </a:lnTo>
                <a:cubicBezTo>
                  <a:pt x="6553684" y="2651709"/>
                  <a:pt x="6558873" y="2959148"/>
                  <a:pt x="6557146" y="3567859"/>
                </a:cubicBezTo>
                <a:cubicBezTo>
                  <a:pt x="6555420" y="4176570"/>
                  <a:pt x="6550047" y="4921601"/>
                  <a:pt x="6548480" y="5617914"/>
                </a:cubicBezTo>
                <a:lnTo>
                  <a:pt x="1899659" y="5629757"/>
                </a:lnTo>
                <a:lnTo>
                  <a:pt x="309020" y="3825486"/>
                </a:lnTo>
                <a:cubicBezTo>
                  <a:pt x="58218" y="3553257"/>
                  <a:pt x="36245" y="3529933"/>
                  <a:pt x="18600" y="3296436"/>
                </a:cubicBezTo>
                <a:cubicBezTo>
                  <a:pt x="12400" y="2249754"/>
                  <a:pt x="6200" y="917323"/>
                  <a:pt x="0" y="156391"/>
                </a:cubicBezTo>
                <a:cubicBezTo>
                  <a:pt x="22536" y="40840"/>
                  <a:pt x="70892" y="-24258"/>
                  <a:pt x="270196" y="8433"/>
                </a:cubicBezTo>
                <a:close/>
              </a:path>
            </a:pathLst>
          </a:custGeom>
          <a:blipFill dpi="0" rotWithShape="0">
            <a:blip r:embed="rId4" cstate="print">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pic>
        <p:nvPicPr>
          <p:cNvPr id="14" name="Graphic 13">
            <a:extLst>
              <a:ext uri="{FF2B5EF4-FFF2-40B4-BE49-F238E27FC236}">
                <a16:creationId xmlns:a16="http://schemas.microsoft.com/office/drawing/2014/main" id="{6848D548-3023-3B40-A731-C054E542FD56}"/>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60000" y="360000"/>
            <a:ext cx="1828800" cy="660400"/>
          </a:xfrm>
          <a:prstGeom prst="rect">
            <a:avLst/>
          </a:prstGeom>
        </p:spPr>
      </p:pic>
    </p:spTree>
    <p:extLst>
      <p:ext uri="{BB962C8B-B14F-4D97-AF65-F5344CB8AC3E}">
        <p14:creationId xmlns:p14="http://schemas.microsoft.com/office/powerpoint/2010/main" val="9525963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IA_EditImageRed">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AED0E00D-9EB0-E949-BAF8-179058F5DA2B}"/>
              </a:ext>
            </a:extLst>
          </p:cNvPr>
          <p:cNvGrpSpPr/>
          <p:nvPr userDrawn="1"/>
        </p:nvGrpSpPr>
        <p:grpSpPr>
          <a:xfrm>
            <a:off x="0" y="-1"/>
            <a:ext cx="12219349" cy="8563075"/>
            <a:chOff x="0" y="-1"/>
            <a:chExt cx="12219349" cy="8563075"/>
          </a:xfrm>
        </p:grpSpPr>
        <p:sp>
          <p:nvSpPr>
            <p:cNvPr id="24" name="Rectangle 23">
              <a:extLst>
                <a:ext uri="{FF2B5EF4-FFF2-40B4-BE49-F238E27FC236}">
                  <a16:creationId xmlns:a16="http://schemas.microsoft.com/office/drawing/2014/main" id="{AB2CB6C6-A2A6-D543-B7F4-6978E08387B9}"/>
                </a:ext>
              </a:extLst>
            </p:cNvPr>
            <p:cNvSpPr/>
            <p:nvPr userDrawn="1"/>
          </p:nvSpPr>
          <p:spPr>
            <a:xfrm>
              <a:off x="0" y="-1"/>
              <a:ext cx="1221934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pic>
          <p:nvPicPr>
            <p:cNvPr id="23" name="Graphic 22">
              <a:extLst>
                <a:ext uri="{FF2B5EF4-FFF2-40B4-BE49-F238E27FC236}">
                  <a16:creationId xmlns:a16="http://schemas.microsoft.com/office/drawing/2014/main" id="{B3BD88E6-70EE-0443-A9DF-27A334FA3825}"/>
                </a:ext>
              </a:extLst>
            </p:cNvPr>
            <p:cNvPicPr>
              <a:picLocks noChangeAspect="1"/>
            </p:cNvPicPr>
            <p:nvPr userDrawn="1"/>
          </p:nvPicPr>
          <p:blipFill rotWithShape="1">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l="21117" t="11991" r="314" b="526"/>
            <a:stretch/>
          </p:blipFill>
          <p:spPr>
            <a:xfrm flipH="1">
              <a:off x="5436658" y="0"/>
              <a:ext cx="6782689" cy="8563074"/>
            </a:xfrm>
            <a:prstGeom prst="rect">
              <a:avLst/>
            </a:prstGeom>
          </p:spPr>
        </p:pic>
      </p:grpSp>
      <p:sp>
        <p:nvSpPr>
          <p:cNvPr id="10" name="Slide Number Placeholder 2">
            <a:extLst>
              <a:ext uri="{FF2B5EF4-FFF2-40B4-BE49-F238E27FC236}">
                <a16:creationId xmlns:a16="http://schemas.microsoft.com/office/drawing/2014/main" id="{585A1015-5A94-C648-B133-38769FFAB226}"/>
              </a:ext>
            </a:extLst>
          </p:cNvPr>
          <p:cNvSpPr>
            <a:spLocks noGrp="1"/>
          </p:cNvSpPr>
          <p:nvPr userDrawn="1">
            <p:ph type="sldNum" sz="quarter" idx="10"/>
          </p:nvPr>
        </p:nvSpPr>
        <p:spPr>
          <a:xfrm>
            <a:off x="359999" y="6264872"/>
            <a:ext cx="360000" cy="360000"/>
          </a:xfrm>
          <a:prstGeom prst="rect">
            <a:avLst/>
          </a:prstGeom>
        </p:spPr>
        <p:txBody>
          <a:bodyPr/>
          <a:lstStyle/>
          <a:p>
            <a:fld id="{18A41853-EF22-D446-BDBC-A7CF3FE93503}" type="slidenum">
              <a:rPr lang="en-US" smtClean="0"/>
              <a:pPr/>
              <a:t>‹#›</a:t>
            </a:fld>
            <a:endParaRPr lang="en-US" dirty="0"/>
          </a:p>
        </p:txBody>
      </p:sp>
      <p:sp>
        <p:nvSpPr>
          <p:cNvPr id="15" name="Snip Same-side Corner of Rectangle 4">
            <a:extLst>
              <a:ext uri="{FF2B5EF4-FFF2-40B4-BE49-F238E27FC236}">
                <a16:creationId xmlns:a16="http://schemas.microsoft.com/office/drawing/2014/main" id="{120ED8D3-0A31-E842-95EF-9E3FB5738DEE}"/>
              </a:ext>
            </a:extLst>
          </p:cNvPr>
          <p:cNvSpPr>
            <a:spLocks/>
          </p:cNvSpPr>
          <p:nvPr userDrawn="1"/>
        </p:nvSpPr>
        <p:spPr>
          <a:xfrm>
            <a:off x="5389200" y="972401"/>
            <a:ext cx="6828662" cy="5908861"/>
          </a:xfrm>
          <a:custGeom>
            <a:avLst/>
            <a:gdLst>
              <a:gd name="connsiteX0" fmla="*/ 576481 w 3458817"/>
              <a:gd name="connsiteY0" fmla="*/ 0 h 3458817"/>
              <a:gd name="connsiteX1" fmla="*/ 2882336 w 3458817"/>
              <a:gd name="connsiteY1" fmla="*/ 0 h 3458817"/>
              <a:gd name="connsiteX2" fmla="*/ 3458817 w 3458817"/>
              <a:gd name="connsiteY2" fmla="*/ 576481 h 3458817"/>
              <a:gd name="connsiteX3" fmla="*/ 3458817 w 3458817"/>
              <a:gd name="connsiteY3" fmla="*/ 3458817 h 3458817"/>
              <a:gd name="connsiteX4" fmla="*/ 3458817 w 3458817"/>
              <a:gd name="connsiteY4" fmla="*/ 3458817 h 3458817"/>
              <a:gd name="connsiteX5" fmla="*/ 0 w 3458817"/>
              <a:gd name="connsiteY5" fmla="*/ 3458817 h 3458817"/>
              <a:gd name="connsiteX6" fmla="*/ 0 w 3458817"/>
              <a:gd name="connsiteY6" fmla="*/ 3458817 h 3458817"/>
              <a:gd name="connsiteX7" fmla="*/ 0 w 3458817"/>
              <a:gd name="connsiteY7" fmla="*/ 576481 h 3458817"/>
              <a:gd name="connsiteX8" fmla="*/ 576481 w 3458817"/>
              <a:gd name="connsiteY8" fmla="*/ 0 h 3458817"/>
              <a:gd name="connsiteX0" fmla="*/ 1182768 w 4065104"/>
              <a:gd name="connsiteY0" fmla="*/ 218650 h 3677467"/>
              <a:gd name="connsiteX1" fmla="*/ 3488623 w 4065104"/>
              <a:gd name="connsiteY1" fmla="*/ 218650 h 3677467"/>
              <a:gd name="connsiteX2" fmla="*/ 4065104 w 4065104"/>
              <a:gd name="connsiteY2" fmla="*/ 795131 h 3677467"/>
              <a:gd name="connsiteX3" fmla="*/ 4065104 w 4065104"/>
              <a:gd name="connsiteY3" fmla="*/ 3677467 h 3677467"/>
              <a:gd name="connsiteX4" fmla="*/ 4065104 w 4065104"/>
              <a:gd name="connsiteY4" fmla="*/ 3677467 h 3677467"/>
              <a:gd name="connsiteX5" fmla="*/ 606287 w 4065104"/>
              <a:gd name="connsiteY5" fmla="*/ 3677467 h 3677467"/>
              <a:gd name="connsiteX6" fmla="*/ 606287 w 4065104"/>
              <a:gd name="connsiteY6" fmla="*/ 3677467 h 3677467"/>
              <a:gd name="connsiteX7" fmla="*/ 0 w 4065104"/>
              <a:gd name="connsiteY7" fmla="*/ 0 h 3677467"/>
              <a:gd name="connsiteX8" fmla="*/ 1182768 w 4065104"/>
              <a:gd name="connsiteY8" fmla="*/ 218650 h 3677467"/>
              <a:gd name="connsiteX0" fmla="*/ 1182768 w 4065104"/>
              <a:gd name="connsiteY0" fmla="*/ 218650 h 3677467"/>
              <a:gd name="connsiteX1" fmla="*/ 3488623 w 4065104"/>
              <a:gd name="connsiteY1" fmla="*/ 218650 h 3677467"/>
              <a:gd name="connsiteX2" fmla="*/ 4065104 w 4065104"/>
              <a:gd name="connsiteY2" fmla="*/ 795131 h 3677467"/>
              <a:gd name="connsiteX3" fmla="*/ 4065104 w 4065104"/>
              <a:gd name="connsiteY3" fmla="*/ 3677467 h 3677467"/>
              <a:gd name="connsiteX4" fmla="*/ 4065104 w 4065104"/>
              <a:gd name="connsiteY4" fmla="*/ 3677467 h 3677467"/>
              <a:gd name="connsiteX5" fmla="*/ 606287 w 4065104"/>
              <a:gd name="connsiteY5" fmla="*/ 3677467 h 3677467"/>
              <a:gd name="connsiteX6" fmla="*/ 0 w 4065104"/>
              <a:gd name="connsiteY6" fmla="*/ 2753128 h 3677467"/>
              <a:gd name="connsiteX7" fmla="*/ 0 w 4065104"/>
              <a:gd name="connsiteY7" fmla="*/ 0 h 3677467"/>
              <a:gd name="connsiteX8" fmla="*/ 1182768 w 4065104"/>
              <a:gd name="connsiteY8" fmla="*/ 218650 h 3677467"/>
              <a:gd name="connsiteX0" fmla="*/ 1182768 w 4065104"/>
              <a:gd name="connsiteY0" fmla="*/ 218650 h 5347241"/>
              <a:gd name="connsiteX1" fmla="*/ 3488623 w 4065104"/>
              <a:gd name="connsiteY1" fmla="*/ 218650 h 5347241"/>
              <a:gd name="connsiteX2" fmla="*/ 4065104 w 4065104"/>
              <a:gd name="connsiteY2" fmla="*/ 795131 h 5347241"/>
              <a:gd name="connsiteX3" fmla="*/ 4065104 w 4065104"/>
              <a:gd name="connsiteY3" fmla="*/ 3677467 h 5347241"/>
              <a:gd name="connsiteX4" fmla="*/ 4065104 w 4065104"/>
              <a:gd name="connsiteY4" fmla="*/ 3677467 h 5347241"/>
              <a:gd name="connsiteX5" fmla="*/ 2077279 w 4065104"/>
              <a:gd name="connsiteY5" fmla="*/ 5347241 h 5347241"/>
              <a:gd name="connsiteX6" fmla="*/ 0 w 4065104"/>
              <a:gd name="connsiteY6" fmla="*/ 2753128 h 5347241"/>
              <a:gd name="connsiteX7" fmla="*/ 0 w 4065104"/>
              <a:gd name="connsiteY7" fmla="*/ 0 h 5347241"/>
              <a:gd name="connsiteX8" fmla="*/ 1182768 w 4065104"/>
              <a:gd name="connsiteY8" fmla="*/ 218650 h 5347241"/>
              <a:gd name="connsiteX0" fmla="*/ 1182768 w 6748669"/>
              <a:gd name="connsiteY0" fmla="*/ 218650 h 5347241"/>
              <a:gd name="connsiteX1" fmla="*/ 3488623 w 6748669"/>
              <a:gd name="connsiteY1" fmla="*/ 218650 h 5347241"/>
              <a:gd name="connsiteX2" fmla="*/ 4065104 w 6748669"/>
              <a:gd name="connsiteY2" fmla="*/ 795131 h 5347241"/>
              <a:gd name="connsiteX3" fmla="*/ 4065104 w 6748669"/>
              <a:gd name="connsiteY3" fmla="*/ 3677467 h 5347241"/>
              <a:gd name="connsiteX4" fmla="*/ 6748669 w 6748669"/>
              <a:gd name="connsiteY4" fmla="*/ 5307484 h 5347241"/>
              <a:gd name="connsiteX5" fmla="*/ 2077279 w 6748669"/>
              <a:gd name="connsiteY5" fmla="*/ 5347241 h 5347241"/>
              <a:gd name="connsiteX6" fmla="*/ 0 w 6748669"/>
              <a:gd name="connsiteY6" fmla="*/ 2753128 h 5347241"/>
              <a:gd name="connsiteX7" fmla="*/ 0 w 6748669"/>
              <a:gd name="connsiteY7" fmla="*/ 0 h 5347241"/>
              <a:gd name="connsiteX8" fmla="*/ 1182768 w 6748669"/>
              <a:gd name="connsiteY8" fmla="*/ 218650 h 5347241"/>
              <a:gd name="connsiteX0" fmla="*/ 1182768 w 8169965"/>
              <a:gd name="connsiteY0" fmla="*/ 218650 h 5347241"/>
              <a:gd name="connsiteX1" fmla="*/ 3488623 w 8169965"/>
              <a:gd name="connsiteY1" fmla="*/ 218650 h 5347241"/>
              <a:gd name="connsiteX2" fmla="*/ 4065104 w 8169965"/>
              <a:gd name="connsiteY2" fmla="*/ 795131 h 5347241"/>
              <a:gd name="connsiteX3" fmla="*/ 8169965 w 8169965"/>
              <a:gd name="connsiteY3" fmla="*/ 3478684 h 5347241"/>
              <a:gd name="connsiteX4" fmla="*/ 6748669 w 8169965"/>
              <a:gd name="connsiteY4" fmla="*/ 5307484 h 5347241"/>
              <a:gd name="connsiteX5" fmla="*/ 2077279 w 8169965"/>
              <a:gd name="connsiteY5" fmla="*/ 5347241 h 5347241"/>
              <a:gd name="connsiteX6" fmla="*/ 0 w 8169965"/>
              <a:gd name="connsiteY6" fmla="*/ 2753128 h 5347241"/>
              <a:gd name="connsiteX7" fmla="*/ 0 w 8169965"/>
              <a:gd name="connsiteY7" fmla="*/ 0 h 5347241"/>
              <a:gd name="connsiteX8" fmla="*/ 1182768 w 8169965"/>
              <a:gd name="connsiteY8" fmla="*/ 218650 h 5347241"/>
              <a:gd name="connsiteX0" fmla="*/ 1182768 w 8169965"/>
              <a:gd name="connsiteY0" fmla="*/ 218650 h 5347241"/>
              <a:gd name="connsiteX1" fmla="*/ 3488623 w 8169965"/>
              <a:gd name="connsiteY1" fmla="*/ 218650 h 5347241"/>
              <a:gd name="connsiteX2" fmla="*/ 8162542 w 8169965"/>
              <a:gd name="connsiteY2" fmla="*/ 1443314 h 5347241"/>
              <a:gd name="connsiteX3" fmla="*/ 8169965 w 8169965"/>
              <a:gd name="connsiteY3" fmla="*/ 3478684 h 5347241"/>
              <a:gd name="connsiteX4" fmla="*/ 6748669 w 8169965"/>
              <a:gd name="connsiteY4" fmla="*/ 5307484 h 5347241"/>
              <a:gd name="connsiteX5" fmla="*/ 2077279 w 8169965"/>
              <a:gd name="connsiteY5" fmla="*/ 5347241 h 5347241"/>
              <a:gd name="connsiteX6" fmla="*/ 0 w 8169965"/>
              <a:gd name="connsiteY6" fmla="*/ 2753128 h 5347241"/>
              <a:gd name="connsiteX7" fmla="*/ 0 w 8169965"/>
              <a:gd name="connsiteY7" fmla="*/ 0 h 5347241"/>
              <a:gd name="connsiteX8" fmla="*/ 1182768 w 8169965"/>
              <a:gd name="connsiteY8" fmla="*/ 218650 h 5347241"/>
              <a:gd name="connsiteX0" fmla="*/ 1182768 w 8169965"/>
              <a:gd name="connsiteY0" fmla="*/ 218650 h 5347241"/>
              <a:gd name="connsiteX1" fmla="*/ 3488623 w 8169965"/>
              <a:gd name="connsiteY1" fmla="*/ 218650 h 5347241"/>
              <a:gd name="connsiteX2" fmla="*/ 8162542 w 8169965"/>
              <a:gd name="connsiteY2" fmla="*/ 1443314 h 5347241"/>
              <a:gd name="connsiteX3" fmla="*/ 8169965 w 8169965"/>
              <a:gd name="connsiteY3" fmla="*/ 3478684 h 5347241"/>
              <a:gd name="connsiteX4" fmla="*/ 6899140 w 8169965"/>
              <a:gd name="connsiteY4" fmla="*/ 5319059 h 5347241"/>
              <a:gd name="connsiteX5" fmla="*/ 2077279 w 8169965"/>
              <a:gd name="connsiteY5" fmla="*/ 5347241 h 5347241"/>
              <a:gd name="connsiteX6" fmla="*/ 0 w 8169965"/>
              <a:gd name="connsiteY6" fmla="*/ 2753128 h 5347241"/>
              <a:gd name="connsiteX7" fmla="*/ 0 w 8169965"/>
              <a:gd name="connsiteY7" fmla="*/ 0 h 5347241"/>
              <a:gd name="connsiteX8" fmla="*/ 1182768 w 8169965"/>
              <a:gd name="connsiteY8" fmla="*/ 218650 h 5347241"/>
              <a:gd name="connsiteX0" fmla="*/ 1182768 w 8169965"/>
              <a:gd name="connsiteY0" fmla="*/ 218650 h 5358816"/>
              <a:gd name="connsiteX1" fmla="*/ 3488623 w 8169965"/>
              <a:gd name="connsiteY1" fmla="*/ 218650 h 5358816"/>
              <a:gd name="connsiteX2" fmla="*/ 8162542 w 8169965"/>
              <a:gd name="connsiteY2" fmla="*/ 1443314 h 5358816"/>
              <a:gd name="connsiteX3" fmla="*/ 8169965 w 8169965"/>
              <a:gd name="connsiteY3" fmla="*/ 3478684 h 5358816"/>
              <a:gd name="connsiteX4" fmla="*/ 6899140 w 8169965"/>
              <a:gd name="connsiteY4" fmla="*/ 5319059 h 5358816"/>
              <a:gd name="connsiteX5" fmla="*/ 2100428 w 8169965"/>
              <a:gd name="connsiteY5" fmla="*/ 5358816 h 5358816"/>
              <a:gd name="connsiteX6" fmla="*/ 0 w 8169965"/>
              <a:gd name="connsiteY6" fmla="*/ 2753128 h 5358816"/>
              <a:gd name="connsiteX7" fmla="*/ 0 w 8169965"/>
              <a:gd name="connsiteY7" fmla="*/ 0 h 5358816"/>
              <a:gd name="connsiteX8" fmla="*/ 1182768 w 8169965"/>
              <a:gd name="connsiteY8" fmla="*/ 218650 h 5358816"/>
              <a:gd name="connsiteX0" fmla="*/ 1182768 w 8169965"/>
              <a:gd name="connsiteY0" fmla="*/ 218650 h 5358816"/>
              <a:gd name="connsiteX1" fmla="*/ 3488623 w 8169965"/>
              <a:gd name="connsiteY1" fmla="*/ 218650 h 5358816"/>
              <a:gd name="connsiteX2" fmla="*/ 8162542 w 8169965"/>
              <a:gd name="connsiteY2" fmla="*/ 1443314 h 5358816"/>
              <a:gd name="connsiteX3" fmla="*/ 8169965 w 8169965"/>
              <a:gd name="connsiteY3" fmla="*/ 3478684 h 5358816"/>
              <a:gd name="connsiteX4" fmla="*/ 6875990 w 8169965"/>
              <a:gd name="connsiteY4" fmla="*/ 5342208 h 5358816"/>
              <a:gd name="connsiteX5" fmla="*/ 2100428 w 8169965"/>
              <a:gd name="connsiteY5" fmla="*/ 5358816 h 5358816"/>
              <a:gd name="connsiteX6" fmla="*/ 0 w 8169965"/>
              <a:gd name="connsiteY6" fmla="*/ 2753128 h 5358816"/>
              <a:gd name="connsiteX7" fmla="*/ 0 w 8169965"/>
              <a:gd name="connsiteY7" fmla="*/ 0 h 5358816"/>
              <a:gd name="connsiteX8" fmla="*/ 1182768 w 8169965"/>
              <a:gd name="connsiteY8" fmla="*/ 218650 h 5358816"/>
              <a:gd name="connsiteX0" fmla="*/ 303092 w 8169965"/>
              <a:gd name="connsiteY0" fmla="*/ 0 h 5869371"/>
              <a:gd name="connsiteX1" fmla="*/ 3488623 w 8169965"/>
              <a:gd name="connsiteY1" fmla="*/ 729205 h 5869371"/>
              <a:gd name="connsiteX2" fmla="*/ 8162542 w 8169965"/>
              <a:gd name="connsiteY2" fmla="*/ 1953869 h 5869371"/>
              <a:gd name="connsiteX3" fmla="*/ 8169965 w 8169965"/>
              <a:gd name="connsiteY3" fmla="*/ 3989239 h 5869371"/>
              <a:gd name="connsiteX4" fmla="*/ 6875990 w 8169965"/>
              <a:gd name="connsiteY4" fmla="*/ 5852763 h 5869371"/>
              <a:gd name="connsiteX5" fmla="*/ 2100428 w 8169965"/>
              <a:gd name="connsiteY5" fmla="*/ 5869371 h 5869371"/>
              <a:gd name="connsiteX6" fmla="*/ 0 w 8169965"/>
              <a:gd name="connsiteY6" fmla="*/ 3263683 h 5869371"/>
              <a:gd name="connsiteX7" fmla="*/ 0 w 8169965"/>
              <a:gd name="connsiteY7" fmla="*/ 510555 h 5869371"/>
              <a:gd name="connsiteX8" fmla="*/ 303092 w 8169965"/>
              <a:gd name="connsiteY8" fmla="*/ 0 h 5869371"/>
              <a:gd name="connsiteX0" fmla="*/ 303092 w 8169965"/>
              <a:gd name="connsiteY0" fmla="*/ 0 h 5869371"/>
              <a:gd name="connsiteX1" fmla="*/ 3731692 w 8169965"/>
              <a:gd name="connsiteY1" fmla="*/ 821802 h 5869371"/>
              <a:gd name="connsiteX2" fmla="*/ 8162542 w 8169965"/>
              <a:gd name="connsiteY2" fmla="*/ 1953869 h 5869371"/>
              <a:gd name="connsiteX3" fmla="*/ 8169965 w 8169965"/>
              <a:gd name="connsiteY3" fmla="*/ 3989239 h 5869371"/>
              <a:gd name="connsiteX4" fmla="*/ 6875990 w 8169965"/>
              <a:gd name="connsiteY4" fmla="*/ 5852763 h 5869371"/>
              <a:gd name="connsiteX5" fmla="*/ 2100428 w 8169965"/>
              <a:gd name="connsiteY5" fmla="*/ 5869371 h 5869371"/>
              <a:gd name="connsiteX6" fmla="*/ 0 w 8169965"/>
              <a:gd name="connsiteY6" fmla="*/ 3263683 h 5869371"/>
              <a:gd name="connsiteX7" fmla="*/ 0 w 8169965"/>
              <a:gd name="connsiteY7" fmla="*/ 510555 h 5869371"/>
              <a:gd name="connsiteX8" fmla="*/ 303092 w 8169965"/>
              <a:gd name="connsiteY8" fmla="*/ 0 h 5869371"/>
              <a:gd name="connsiteX0" fmla="*/ 303092 w 8169965"/>
              <a:gd name="connsiteY0" fmla="*/ 0 h 5869371"/>
              <a:gd name="connsiteX1" fmla="*/ 8162542 w 8169965"/>
              <a:gd name="connsiteY1" fmla="*/ 1953869 h 5869371"/>
              <a:gd name="connsiteX2" fmla="*/ 8169965 w 8169965"/>
              <a:gd name="connsiteY2" fmla="*/ 3989239 h 5869371"/>
              <a:gd name="connsiteX3" fmla="*/ 6875990 w 8169965"/>
              <a:gd name="connsiteY3" fmla="*/ 5852763 h 5869371"/>
              <a:gd name="connsiteX4" fmla="*/ 2100428 w 8169965"/>
              <a:gd name="connsiteY4" fmla="*/ 5869371 h 5869371"/>
              <a:gd name="connsiteX5" fmla="*/ 0 w 8169965"/>
              <a:gd name="connsiteY5" fmla="*/ 3263683 h 5869371"/>
              <a:gd name="connsiteX6" fmla="*/ 0 w 8169965"/>
              <a:gd name="connsiteY6" fmla="*/ 510555 h 5869371"/>
              <a:gd name="connsiteX7" fmla="*/ 303092 w 8169965"/>
              <a:gd name="connsiteY7" fmla="*/ 0 h 5869371"/>
              <a:gd name="connsiteX0" fmla="*/ 326241 w 8193114"/>
              <a:gd name="connsiteY0" fmla="*/ 0 h 5869371"/>
              <a:gd name="connsiteX1" fmla="*/ 8185691 w 8193114"/>
              <a:gd name="connsiteY1" fmla="*/ 1953869 h 5869371"/>
              <a:gd name="connsiteX2" fmla="*/ 8193114 w 8193114"/>
              <a:gd name="connsiteY2" fmla="*/ 3989239 h 5869371"/>
              <a:gd name="connsiteX3" fmla="*/ 6899139 w 8193114"/>
              <a:gd name="connsiteY3" fmla="*/ 5852763 h 5869371"/>
              <a:gd name="connsiteX4" fmla="*/ 2123577 w 8193114"/>
              <a:gd name="connsiteY4" fmla="*/ 5869371 h 5869371"/>
              <a:gd name="connsiteX5" fmla="*/ 23149 w 8193114"/>
              <a:gd name="connsiteY5" fmla="*/ 3263683 h 5869371"/>
              <a:gd name="connsiteX6" fmla="*/ 0 w 8193114"/>
              <a:gd name="connsiteY6" fmla="*/ 105441 h 5869371"/>
              <a:gd name="connsiteX7" fmla="*/ 326241 w 8193114"/>
              <a:gd name="connsiteY7" fmla="*/ 0 h 5869371"/>
              <a:gd name="connsiteX0" fmla="*/ 326241 w 8193114"/>
              <a:gd name="connsiteY0" fmla="*/ 0 h 5869371"/>
              <a:gd name="connsiteX1" fmla="*/ 8185691 w 8193114"/>
              <a:gd name="connsiteY1" fmla="*/ 1953869 h 5869371"/>
              <a:gd name="connsiteX2" fmla="*/ 8193114 w 8193114"/>
              <a:gd name="connsiteY2" fmla="*/ 3989239 h 5869371"/>
              <a:gd name="connsiteX3" fmla="*/ 6899139 w 8193114"/>
              <a:gd name="connsiteY3" fmla="*/ 5852763 h 5869371"/>
              <a:gd name="connsiteX4" fmla="*/ 2123577 w 8193114"/>
              <a:gd name="connsiteY4" fmla="*/ 5869371 h 5869371"/>
              <a:gd name="connsiteX5" fmla="*/ 383668 w 8193114"/>
              <a:gd name="connsiteY5" fmla="*/ 3712235 h 5869371"/>
              <a:gd name="connsiteX6" fmla="*/ 23149 w 8193114"/>
              <a:gd name="connsiteY6" fmla="*/ 3263683 h 5869371"/>
              <a:gd name="connsiteX7" fmla="*/ 0 w 8193114"/>
              <a:gd name="connsiteY7" fmla="*/ 105441 h 5869371"/>
              <a:gd name="connsiteX8" fmla="*/ 326241 w 8193114"/>
              <a:gd name="connsiteY8" fmla="*/ 0 h 5869371"/>
              <a:gd name="connsiteX0" fmla="*/ 326241 w 8193114"/>
              <a:gd name="connsiteY0" fmla="*/ 0 h 5869371"/>
              <a:gd name="connsiteX1" fmla="*/ 8185691 w 8193114"/>
              <a:gd name="connsiteY1" fmla="*/ 1953869 h 5869371"/>
              <a:gd name="connsiteX2" fmla="*/ 8193114 w 8193114"/>
              <a:gd name="connsiteY2" fmla="*/ 3989239 h 5869371"/>
              <a:gd name="connsiteX3" fmla="*/ 6899139 w 8193114"/>
              <a:gd name="connsiteY3" fmla="*/ 5852763 h 5869371"/>
              <a:gd name="connsiteX4" fmla="*/ 2123577 w 8193114"/>
              <a:gd name="connsiteY4" fmla="*/ 5869371 h 5869371"/>
              <a:gd name="connsiteX5" fmla="*/ 258978 w 8193114"/>
              <a:gd name="connsiteY5" fmla="*/ 3706297 h 5869371"/>
              <a:gd name="connsiteX6" fmla="*/ 23149 w 8193114"/>
              <a:gd name="connsiteY6" fmla="*/ 3263683 h 5869371"/>
              <a:gd name="connsiteX7" fmla="*/ 0 w 8193114"/>
              <a:gd name="connsiteY7" fmla="*/ 105441 h 5869371"/>
              <a:gd name="connsiteX8" fmla="*/ 326241 w 8193114"/>
              <a:gd name="connsiteY8" fmla="*/ 0 h 5869371"/>
              <a:gd name="connsiteX0" fmla="*/ 326241 w 8193114"/>
              <a:gd name="connsiteY0" fmla="*/ 0 h 5869371"/>
              <a:gd name="connsiteX1" fmla="*/ 8185691 w 8193114"/>
              <a:gd name="connsiteY1" fmla="*/ 1953869 h 5869371"/>
              <a:gd name="connsiteX2" fmla="*/ 8193114 w 8193114"/>
              <a:gd name="connsiteY2" fmla="*/ 3989239 h 5869371"/>
              <a:gd name="connsiteX3" fmla="*/ 6899139 w 8193114"/>
              <a:gd name="connsiteY3" fmla="*/ 5852763 h 5869371"/>
              <a:gd name="connsiteX4" fmla="*/ 2123577 w 8193114"/>
              <a:gd name="connsiteY4" fmla="*/ 5869371 h 5869371"/>
              <a:gd name="connsiteX5" fmla="*/ 258978 w 8193114"/>
              <a:gd name="connsiteY5" fmla="*/ 3706297 h 5869371"/>
              <a:gd name="connsiteX6" fmla="*/ 23149 w 8193114"/>
              <a:gd name="connsiteY6" fmla="*/ 3263683 h 5869371"/>
              <a:gd name="connsiteX7" fmla="*/ 0 w 8193114"/>
              <a:gd name="connsiteY7" fmla="*/ 105441 h 5869371"/>
              <a:gd name="connsiteX8" fmla="*/ 326241 w 8193114"/>
              <a:gd name="connsiteY8" fmla="*/ 0 h 5869371"/>
              <a:gd name="connsiteX0" fmla="*/ 326241 w 8193114"/>
              <a:gd name="connsiteY0" fmla="*/ 0 h 5869371"/>
              <a:gd name="connsiteX1" fmla="*/ 8185691 w 8193114"/>
              <a:gd name="connsiteY1" fmla="*/ 1953869 h 5869371"/>
              <a:gd name="connsiteX2" fmla="*/ 8193114 w 8193114"/>
              <a:gd name="connsiteY2" fmla="*/ 3989239 h 5869371"/>
              <a:gd name="connsiteX3" fmla="*/ 6899139 w 8193114"/>
              <a:gd name="connsiteY3" fmla="*/ 5852763 h 5869371"/>
              <a:gd name="connsiteX4" fmla="*/ 2123577 w 8193114"/>
              <a:gd name="connsiteY4" fmla="*/ 5869371 h 5869371"/>
              <a:gd name="connsiteX5" fmla="*/ 258978 w 8193114"/>
              <a:gd name="connsiteY5" fmla="*/ 3706297 h 5869371"/>
              <a:gd name="connsiteX6" fmla="*/ 23149 w 8193114"/>
              <a:gd name="connsiteY6" fmla="*/ 3263683 h 5869371"/>
              <a:gd name="connsiteX7" fmla="*/ 0 w 8193114"/>
              <a:gd name="connsiteY7" fmla="*/ 105441 h 5869371"/>
              <a:gd name="connsiteX8" fmla="*/ 326241 w 8193114"/>
              <a:gd name="connsiteY8" fmla="*/ 0 h 5869371"/>
              <a:gd name="connsiteX0" fmla="*/ 326241 w 8193114"/>
              <a:gd name="connsiteY0" fmla="*/ 0 h 5869371"/>
              <a:gd name="connsiteX1" fmla="*/ 8185691 w 8193114"/>
              <a:gd name="connsiteY1" fmla="*/ 1953869 h 5869371"/>
              <a:gd name="connsiteX2" fmla="*/ 8193114 w 8193114"/>
              <a:gd name="connsiteY2" fmla="*/ 3989239 h 5869371"/>
              <a:gd name="connsiteX3" fmla="*/ 6899139 w 8193114"/>
              <a:gd name="connsiteY3" fmla="*/ 5852763 h 5869371"/>
              <a:gd name="connsiteX4" fmla="*/ 2123577 w 8193114"/>
              <a:gd name="connsiteY4" fmla="*/ 5869371 h 5869371"/>
              <a:gd name="connsiteX5" fmla="*/ 258978 w 8193114"/>
              <a:gd name="connsiteY5" fmla="*/ 3706297 h 5869371"/>
              <a:gd name="connsiteX6" fmla="*/ 23149 w 8193114"/>
              <a:gd name="connsiteY6" fmla="*/ 3263683 h 5869371"/>
              <a:gd name="connsiteX7" fmla="*/ 0 w 8193114"/>
              <a:gd name="connsiteY7" fmla="*/ 105441 h 5869371"/>
              <a:gd name="connsiteX8" fmla="*/ 326241 w 8193114"/>
              <a:gd name="connsiteY8" fmla="*/ 0 h 5869371"/>
              <a:gd name="connsiteX0" fmla="*/ 326241 w 8193114"/>
              <a:gd name="connsiteY0" fmla="*/ 0 h 5869371"/>
              <a:gd name="connsiteX1" fmla="*/ 8185691 w 8193114"/>
              <a:gd name="connsiteY1" fmla="*/ 1953869 h 5869371"/>
              <a:gd name="connsiteX2" fmla="*/ 8193114 w 8193114"/>
              <a:gd name="connsiteY2" fmla="*/ 3989239 h 5869371"/>
              <a:gd name="connsiteX3" fmla="*/ 6899139 w 8193114"/>
              <a:gd name="connsiteY3" fmla="*/ 5852763 h 5869371"/>
              <a:gd name="connsiteX4" fmla="*/ 2123577 w 8193114"/>
              <a:gd name="connsiteY4" fmla="*/ 5869371 h 5869371"/>
              <a:gd name="connsiteX5" fmla="*/ 258978 w 8193114"/>
              <a:gd name="connsiteY5" fmla="*/ 3706297 h 5869371"/>
              <a:gd name="connsiteX6" fmla="*/ 18600 w 8193114"/>
              <a:gd name="connsiteY6" fmla="*/ 3245486 h 5869371"/>
              <a:gd name="connsiteX7" fmla="*/ 0 w 8193114"/>
              <a:gd name="connsiteY7" fmla="*/ 105441 h 5869371"/>
              <a:gd name="connsiteX8" fmla="*/ 326241 w 8193114"/>
              <a:gd name="connsiteY8" fmla="*/ 0 h 5869371"/>
              <a:gd name="connsiteX0" fmla="*/ 326241 w 8193114"/>
              <a:gd name="connsiteY0" fmla="*/ 0 h 5869371"/>
              <a:gd name="connsiteX1" fmla="*/ 8185691 w 8193114"/>
              <a:gd name="connsiteY1" fmla="*/ 1953869 h 5869371"/>
              <a:gd name="connsiteX2" fmla="*/ 8193114 w 8193114"/>
              <a:gd name="connsiteY2" fmla="*/ 3989239 h 5869371"/>
              <a:gd name="connsiteX3" fmla="*/ 6899139 w 8193114"/>
              <a:gd name="connsiteY3" fmla="*/ 5852763 h 5869371"/>
              <a:gd name="connsiteX4" fmla="*/ 2123577 w 8193114"/>
              <a:gd name="connsiteY4" fmla="*/ 5869371 h 5869371"/>
              <a:gd name="connsiteX5" fmla="*/ 309020 w 8193114"/>
              <a:gd name="connsiteY5" fmla="*/ 3774536 h 5869371"/>
              <a:gd name="connsiteX6" fmla="*/ 18600 w 8193114"/>
              <a:gd name="connsiteY6" fmla="*/ 3245486 h 5869371"/>
              <a:gd name="connsiteX7" fmla="*/ 0 w 8193114"/>
              <a:gd name="connsiteY7" fmla="*/ 105441 h 5869371"/>
              <a:gd name="connsiteX8" fmla="*/ 326241 w 8193114"/>
              <a:gd name="connsiteY8" fmla="*/ 0 h 5869371"/>
              <a:gd name="connsiteX0" fmla="*/ 326241 w 8193114"/>
              <a:gd name="connsiteY0" fmla="*/ 0 h 5852763"/>
              <a:gd name="connsiteX1" fmla="*/ 8185691 w 8193114"/>
              <a:gd name="connsiteY1" fmla="*/ 1953869 h 5852763"/>
              <a:gd name="connsiteX2" fmla="*/ 8193114 w 8193114"/>
              <a:gd name="connsiteY2" fmla="*/ 3989239 h 5852763"/>
              <a:gd name="connsiteX3" fmla="*/ 6899139 w 8193114"/>
              <a:gd name="connsiteY3" fmla="*/ 5852763 h 5852763"/>
              <a:gd name="connsiteX4" fmla="*/ 2123577 w 8193114"/>
              <a:gd name="connsiteY4" fmla="*/ 5839554 h 5852763"/>
              <a:gd name="connsiteX5" fmla="*/ 309020 w 8193114"/>
              <a:gd name="connsiteY5" fmla="*/ 3774536 h 5852763"/>
              <a:gd name="connsiteX6" fmla="*/ 18600 w 8193114"/>
              <a:gd name="connsiteY6" fmla="*/ 3245486 h 5852763"/>
              <a:gd name="connsiteX7" fmla="*/ 0 w 8193114"/>
              <a:gd name="connsiteY7" fmla="*/ 105441 h 5852763"/>
              <a:gd name="connsiteX8" fmla="*/ 326241 w 8193114"/>
              <a:gd name="connsiteY8" fmla="*/ 0 h 5852763"/>
              <a:gd name="connsiteX0" fmla="*/ 286485 w 8193114"/>
              <a:gd name="connsiteY0" fmla="*/ 0 h 5872641"/>
              <a:gd name="connsiteX1" fmla="*/ 8185691 w 8193114"/>
              <a:gd name="connsiteY1" fmla="*/ 1973747 h 5872641"/>
              <a:gd name="connsiteX2" fmla="*/ 8193114 w 8193114"/>
              <a:gd name="connsiteY2" fmla="*/ 4009117 h 5872641"/>
              <a:gd name="connsiteX3" fmla="*/ 6899139 w 8193114"/>
              <a:gd name="connsiteY3" fmla="*/ 5872641 h 5872641"/>
              <a:gd name="connsiteX4" fmla="*/ 2123577 w 8193114"/>
              <a:gd name="connsiteY4" fmla="*/ 5859432 h 5872641"/>
              <a:gd name="connsiteX5" fmla="*/ 309020 w 8193114"/>
              <a:gd name="connsiteY5" fmla="*/ 3794414 h 5872641"/>
              <a:gd name="connsiteX6" fmla="*/ 18600 w 8193114"/>
              <a:gd name="connsiteY6" fmla="*/ 3265364 h 5872641"/>
              <a:gd name="connsiteX7" fmla="*/ 0 w 8193114"/>
              <a:gd name="connsiteY7" fmla="*/ 125319 h 5872641"/>
              <a:gd name="connsiteX8" fmla="*/ 286485 w 8193114"/>
              <a:gd name="connsiteY8" fmla="*/ 0 h 5872641"/>
              <a:gd name="connsiteX0" fmla="*/ 286485 w 8193114"/>
              <a:gd name="connsiteY0" fmla="*/ 0 h 5872641"/>
              <a:gd name="connsiteX1" fmla="*/ 8185691 w 8193114"/>
              <a:gd name="connsiteY1" fmla="*/ 1963808 h 5872641"/>
              <a:gd name="connsiteX2" fmla="*/ 8193114 w 8193114"/>
              <a:gd name="connsiteY2" fmla="*/ 4009117 h 5872641"/>
              <a:gd name="connsiteX3" fmla="*/ 6899139 w 8193114"/>
              <a:gd name="connsiteY3" fmla="*/ 5872641 h 5872641"/>
              <a:gd name="connsiteX4" fmla="*/ 2123577 w 8193114"/>
              <a:gd name="connsiteY4" fmla="*/ 5859432 h 5872641"/>
              <a:gd name="connsiteX5" fmla="*/ 309020 w 8193114"/>
              <a:gd name="connsiteY5" fmla="*/ 3794414 h 5872641"/>
              <a:gd name="connsiteX6" fmla="*/ 18600 w 8193114"/>
              <a:gd name="connsiteY6" fmla="*/ 3265364 h 5872641"/>
              <a:gd name="connsiteX7" fmla="*/ 0 w 8193114"/>
              <a:gd name="connsiteY7" fmla="*/ 125319 h 5872641"/>
              <a:gd name="connsiteX8" fmla="*/ 286485 w 8193114"/>
              <a:gd name="connsiteY8" fmla="*/ 0 h 5872641"/>
              <a:gd name="connsiteX0" fmla="*/ 276546 w 8193114"/>
              <a:gd name="connsiteY0" fmla="*/ 0 h 5882580"/>
              <a:gd name="connsiteX1" fmla="*/ 8185691 w 8193114"/>
              <a:gd name="connsiteY1" fmla="*/ 1973747 h 5882580"/>
              <a:gd name="connsiteX2" fmla="*/ 8193114 w 8193114"/>
              <a:gd name="connsiteY2" fmla="*/ 4019056 h 5882580"/>
              <a:gd name="connsiteX3" fmla="*/ 6899139 w 8193114"/>
              <a:gd name="connsiteY3" fmla="*/ 5882580 h 5882580"/>
              <a:gd name="connsiteX4" fmla="*/ 2123577 w 8193114"/>
              <a:gd name="connsiteY4" fmla="*/ 5869371 h 5882580"/>
              <a:gd name="connsiteX5" fmla="*/ 309020 w 8193114"/>
              <a:gd name="connsiteY5" fmla="*/ 3804353 h 5882580"/>
              <a:gd name="connsiteX6" fmla="*/ 18600 w 8193114"/>
              <a:gd name="connsiteY6" fmla="*/ 3275303 h 5882580"/>
              <a:gd name="connsiteX7" fmla="*/ 0 w 8193114"/>
              <a:gd name="connsiteY7" fmla="*/ 135258 h 5882580"/>
              <a:gd name="connsiteX8" fmla="*/ 276546 w 8193114"/>
              <a:gd name="connsiteY8" fmla="*/ 0 h 5882580"/>
              <a:gd name="connsiteX0" fmla="*/ 276546 w 8193114"/>
              <a:gd name="connsiteY0" fmla="*/ 8851 h 5891431"/>
              <a:gd name="connsiteX1" fmla="*/ 8185691 w 8193114"/>
              <a:gd name="connsiteY1" fmla="*/ 1982598 h 5891431"/>
              <a:gd name="connsiteX2" fmla="*/ 8193114 w 8193114"/>
              <a:gd name="connsiteY2" fmla="*/ 4027907 h 5891431"/>
              <a:gd name="connsiteX3" fmla="*/ 6899139 w 8193114"/>
              <a:gd name="connsiteY3" fmla="*/ 5891431 h 5891431"/>
              <a:gd name="connsiteX4" fmla="*/ 2123577 w 8193114"/>
              <a:gd name="connsiteY4" fmla="*/ 5878222 h 5891431"/>
              <a:gd name="connsiteX5" fmla="*/ 309020 w 8193114"/>
              <a:gd name="connsiteY5" fmla="*/ 3813204 h 5891431"/>
              <a:gd name="connsiteX6" fmla="*/ 18600 w 8193114"/>
              <a:gd name="connsiteY6" fmla="*/ 3284154 h 5891431"/>
              <a:gd name="connsiteX7" fmla="*/ 0 w 8193114"/>
              <a:gd name="connsiteY7" fmla="*/ 144109 h 5891431"/>
              <a:gd name="connsiteX8" fmla="*/ 276546 w 8193114"/>
              <a:gd name="connsiteY8" fmla="*/ 8851 h 5891431"/>
              <a:gd name="connsiteX0" fmla="*/ 276546 w 8193114"/>
              <a:gd name="connsiteY0" fmla="*/ 18576 h 5901156"/>
              <a:gd name="connsiteX1" fmla="*/ 8185691 w 8193114"/>
              <a:gd name="connsiteY1" fmla="*/ 1992323 h 5901156"/>
              <a:gd name="connsiteX2" fmla="*/ 8193114 w 8193114"/>
              <a:gd name="connsiteY2" fmla="*/ 4037632 h 5901156"/>
              <a:gd name="connsiteX3" fmla="*/ 6899139 w 8193114"/>
              <a:gd name="connsiteY3" fmla="*/ 5901156 h 5901156"/>
              <a:gd name="connsiteX4" fmla="*/ 2123577 w 8193114"/>
              <a:gd name="connsiteY4" fmla="*/ 5887947 h 5901156"/>
              <a:gd name="connsiteX5" fmla="*/ 309020 w 8193114"/>
              <a:gd name="connsiteY5" fmla="*/ 3822929 h 5901156"/>
              <a:gd name="connsiteX6" fmla="*/ 18600 w 8193114"/>
              <a:gd name="connsiteY6" fmla="*/ 3293879 h 5901156"/>
              <a:gd name="connsiteX7" fmla="*/ 0 w 8193114"/>
              <a:gd name="connsiteY7" fmla="*/ 153834 h 5901156"/>
              <a:gd name="connsiteX8" fmla="*/ 276546 w 8193114"/>
              <a:gd name="connsiteY8" fmla="*/ 18576 h 5901156"/>
              <a:gd name="connsiteX0" fmla="*/ 276546 w 8193114"/>
              <a:gd name="connsiteY0" fmla="*/ 17428 h 5900008"/>
              <a:gd name="connsiteX1" fmla="*/ 8185691 w 8193114"/>
              <a:gd name="connsiteY1" fmla="*/ 1991175 h 5900008"/>
              <a:gd name="connsiteX2" fmla="*/ 8193114 w 8193114"/>
              <a:gd name="connsiteY2" fmla="*/ 4036484 h 5900008"/>
              <a:gd name="connsiteX3" fmla="*/ 6899139 w 8193114"/>
              <a:gd name="connsiteY3" fmla="*/ 5900008 h 5900008"/>
              <a:gd name="connsiteX4" fmla="*/ 2123577 w 8193114"/>
              <a:gd name="connsiteY4" fmla="*/ 5886799 h 5900008"/>
              <a:gd name="connsiteX5" fmla="*/ 309020 w 8193114"/>
              <a:gd name="connsiteY5" fmla="*/ 3821781 h 5900008"/>
              <a:gd name="connsiteX6" fmla="*/ 18600 w 8193114"/>
              <a:gd name="connsiteY6" fmla="*/ 3292731 h 5900008"/>
              <a:gd name="connsiteX7" fmla="*/ 0 w 8193114"/>
              <a:gd name="connsiteY7" fmla="*/ 152686 h 5900008"/>
              <a:gd name="connsiteX8" fmla="*/ 276546 w 8193114"/>
              <a:gd name="connsiteY8" fmla="*/ 17428 h 5900008"/>
              <a:gd name="connsiteX0" fmla="*/ 276546 w 8193114"/>
              <a:gd name="connsiteY0" fmla="*/ 33372 h 5915952"/>
              <a:gd name="connsiteX1" fmla="*/ 8185691 w 8193114"/>
              <a:gd name="connsiteY1" fmla="*/ 2007119 h 5915952"/>
              <a:gd name="connsiteX2" fmla="*/ 8193114 w 8193114"/>
              <a:gd name="connsiteY2" fmla="*/ 4052428 h 5915952"/>
              <a:gd name="connsiteX3" fmla="*/ 6899139 w 8193114"/>
              <a:gd name="connsiteY3" fmla="*/ 5915952 h 5915952"/>
              <a:gd name="connsiteX4" fmla="*/ 2123577 w 8193114"/>
              <a:gd name="connsiteY4" fmla="*/ 5902743 h 5915952"/>
              <a:gd name="connsiteX5" fmla="*/ 309020 w 8193114"/>
              <a:gd name="connsiteY5" fmla="*/ 3837725 h 5915952"/>
              <a:gd name="connsiteX6" fmla="*/ 18600 w 8193114"/>
              <a:gd name="connsiteY6" fmla="*/ 3308675 h 5915952"/>
              <a:gd name="connsiteX7" fmla="*/ 0 w 8193114"/>
              <a:gd name="connsiteY7" fmla="*/ 168630 h 5915952"/>
              <a:gd name="connsiteX8" fmla="*/ 276546 w 8193114"/>
              <a:gd name="connsiteY8" fmla="*/ 33372 h 5915952"/>
              <a:gd name="connsiteX0" fmla="*/ 276546 w 8193114"/>
              <a:gd name="connsiteY0" fmla="*/ 14294 h 5896874"/>
              <a:gd name="connsiteX1" fmla="*/ 8185691 w 8193114"/>
              <a:gd name="connsiteY1" fmla="*/ 1988041 h 5896874"/>
              <a:gd name="connsiteX2" fmla="*/ 8193114 w 8193114"/>
              <a:gd name="connsiteY2" fmla="*/ 4033350 h 5896874"/>
              <a:gd name="connsiteX3" fmla="*/ 6899139 w 8193114"/>
              <a:gd name="connsiteY3" fmla="*/ 5896874 h 5896874"/>
              <a:gd name="connsiteX4" fmla="*/ 2123577 w 8193114"/>
              <a:gd name="connsiteY4" fmla="*/ 5883665 h 5896874"/>
              <a:gd name="connsiteX5" fmla="*/ 309020 w 8193114"/>
              <a:gd name="connsiteY5" fmla="*/ 3818647 h 5896874"/>
              <a:gd name="connsiteX6" fmla="*/ 18600 w 8193114"/>
              <a:gd name="connsiteY6" fmla="*/ 3289597 h 5896874"/>
              <a:gd name="connsiteX7" fmla="*/ 0 w 8193114"/>
              <a:gd name="connsiteY7" fmla="*/ 149552 h 5896874"/>
              <a:gd name="connsiteX8" fmla="*/ 276546 w 8193114"/>
              <a:gd name="connsiteY8" fmla="*/ 14294 h 5896874"/>
              <a:gd name="connsiteX0" fmla="*/ 276546 w 8193114"/>
              <a:gd name="connsiteY0" fmla="*/ 20586 h 5903166"/>
              <a:gd name="connsiteX1" fmla="*/ 8185691 w 8193114"/>
              <a:gd name="connsiteY1" fmla="*/ 1994333 h 5903166"/>
              <a:gd name="connsiteX2" fmla="*/ 8193114 w 8193114"/>
              <a:gd name="connsiteY2" fmla="*/ 4039642 h 5903166"/>
              <a:gd name="connsiteX3" fmla="*/ 6899139 w 8193114"/>
              <a:gd name="connsiteY3" fmla="*/ 5903166 h 5903166"/>
              <a:gd name="connsiteX4" fmla="*/ 2123577 w 8193114"/>
              <a:gd name="connsiteY4" fmla="*/ 5889957 h 5903166"/>
              <a:gd name="connsiteX5" fmla="*/ 309020 w 8193114"/>
              <a:gd name="connsiteY5" fmla="*/ 3824939 h 5903166"/>
              <a:gd name="connsiteX6" fmla="*/ 18600 w 8193114"/>
              <a:gd name="connsiteY6" fmla="*/ 3295889 h 5903166"/>
              <a:gd name="connsiteX7" fmla="*/ 0 w 8193114"/>
              <a:gd name="connsiteY7" fmla="*/ 155844 h 5903166"/>
              <a:gd name="connsiteX8" fmla="*/ 276546 w 8193114"/>
              <a:gd name="connsiteY8" fmla="*/ 20586 h 5903166"/>
              <a:gd name="connsiteX0" fmla="*/ 276546 w 8193114"/>
              <a:gd name="connsiteY0" fmla="*/ 20586 h 5903166"/>
              <a:gd name="connsiteX1" fmla="*/ 8185691 w 8193114"/>
              <a:gd name="connsiteY1" fmla="*/ 1994333 h 5903166"/>
              <a:gd name="connsiteX2" fmla="*/ 8193114 w 8193114"/>
              <a:gd name="connsiteY2" fmla="*/ 4039642 h 5903166"/>
              <a:gd name="connsiteX3" fmla="*/ 6899139 w 8193114"/>
              <a:gd name="connsiteY3" fmla="*/ 5903166 h 5903166"/>
              <a:gd name="connsiteX4" fmla="*/ 2123577 w 8193114"/>
              <a:gd name="connsiteY4" fmla="*/ 5889957 h 5903166"/>
              <a:gd name="connsiteX5" fmla="*/ 309020 w 8193114"/>
              <a:gd name="connsiteY5" fmla="*/ 3824939 h 5903166"/>
              <a:gd name="connsiteX6" fmla="*/ 18600 w 8193114"/>
              <a:gd name="connsiteY6" fmla="*/ 3295889 h 5903166"/>
              <a:gd name="connsiteX7" fmla="*/ 0 w 8193114"/>
              <a:gd name="connsiteY7" fmla="*/ 155844 h 5903166"/>
              <a:gd name="connsiteX8" fmla="*/ 276546 w 8193114"/>
              <a:gd name="connsiteY8" fmla="*/ 20586 h 5903166"/>
              <a:gd name="connsiteX0" fmla="*/ 276546 w 8193114"/>
              <a:gd name="connsiteY0" fmla="*/ 62247 h 5944827"/>
              <a:gd name="connsiteX1" fmla="*/ 8185691 w 8193114"/>
              <a:gd name="connsiteY1" fmla="*/ 2035994 h 5944827"/>
              <a:gd name="connsiteX2" fmla="*/ 8193114 w 8193114"/>
              <a:gd name="connsiteY2" fmla="*/ 4081303 h 5944827"/>
              <a:gd name="connsiteX3" fmla="*/ 6899139 w 8193114"/>
              <a:gd name="connsiteY3" fmla="*/ 5944827 h 5944827"/>
              <a:gd name="connsiteX4" fmla="*/ 2123577 w 8193114"/>
              <a:gd name="connsiteY4" fmla="*/ 5931618 h 5944827"/>
              <a:gd name="connsiteX5" fmla="*/ 309020 w 8193114"/>
              <a:gd name="connsiteY5" fmla="*/ 3866600 h 5944827"/>
              <a:gd name="connsiteX6" fmla="*/ 18600 w 8193114"/>
              <a:gd name="connsiteY6" fmla="*/ 3337550 h 5944827"/>
              <a:gd name="connsiteX7" fmla="*/ 0 w 8193114"/>
              <a:gd name="connsiteY7" fmla="*/ 197505 h 5944827"/>
              <a:gd name="connsiteX8" fmla="*/ 276546 w 8193114"/>
              <a:gd name="connsiteY8" fmla="*/ 62247 h 5944827"/>
              <a:gd name="connsiteX0" fmla="*/ 276546 w 8193114"/>
              <a:gd name="connsiteY0" fmla="*/ 17865 h 5900445"/>
              <a:gd name="connsiteX1" fmla="*/ 8185691 w 8193114"/>
              <a:gd name="connsiteY1" fmla="*/ 1991612 h 5900445"/>
              <a:gd name="connsiteX2" fmla="*/ 8193114 w 8193114"/>
              <a:gd name="connsiteY2" fmla="*/ 4036921 h 5900445"/>
              <a:gd name="connsiteX3" fmla="*/ 6899139 w 8193114"/>
              <a:gd name="connsiteY3" fmla="*/ 5900445 h 5900445"/>
              <a:gd name="connsiteX4" fmla="*/ 2123577 w 8193114"/>
              <a:gd name="connsiteY4" fmla="*/ 5887236 h 5900445"/>
              <a:gd name="connsiteX5" fmla="*/ 309020 w 8193114"/>
              <a:gd name="connsiteY5" fmla="*/ 3822218 h 5900445"/>
              <a:gd name="connsiteX6" fmla="*/ 18600 w 8193114"/>
              <a:gd name="connsiteY6" fmla="*/ 3293168 h 5900445"/>
              <a:gd name="connsiteX7" fmla="*/ 0 w 8193114"/>
              <a:gd name="connsiteY7" fmla="*/ 153123 h 5900445"/>
              <a:gd name="connsiteX8" fmla="*/ 276546 w 8193114"/>
              <a:gd name="connsiteY8" fmla="*/ 17865 h 5900445"/>
              <a:gd name="connsiteX0" fmla="*/ 276546 w 8193114"/>
              <a:gd name="connsiteY0" fmla="*/ 17865 h 5900445"/>
              <a:gd name="connsiteX1" fmla="*/ 8185691 w 8193114"/>
              <a:gd name="connsiteY1" fmla="*/ 1991612 h 5900445"/>
              <a:gd name="connsiteX2" fmla="*/ 8193114 w 8193114"/>
              <a:gd name="connsiteY2" fmla="*/ 4036921 h 5900445"/>
              <a:gd name="connsiteX3" fmla="*/ 6899139 w 8193114"/>
              <a:gd name="connsiteY3" fmla="*/ 5900445 h 5900445"/>
              <a:gd name="connsiteX4" fmla="*/ 2123577 w 8193114"/>
              <a:gd name="connsiteY4" fmla="*/ 5887236 h 5900445"/>
              <a:gd name="connsiteX5" fmla="*/ 309020 w 8193114"/>
              <a:gd name="connsiteY5" fmla="*/ 3822218 h 5900445"/>
              <a:gd name="connsiteX6" fmla="*/ 18600 w 8193114"/>
              <a:gd name="connsiteY6" fmla="*/ 3293168 h 5900445"/>
              <a:gd name="connsiteX7" fmla="*/ 0 w 8193114"/>
              <a:gd name="connsiteY7" fmla="*/ 153123 h 5900445"/>
              <a:gd name="connsiteX8" fmla="*/ 276546 w 8193114"/>
              <a:gd name="connsiteY8" fmla="*/ 17865 h 5900445"/>
              <a:gd name="connsiteX0" fmla="*/ 276546 w 8193114"/>
              <a:gd name="connsiteY0" fmla="*/ 17865 h 5900445"/>
              <a:gd name="connsiteX1" fmla="*/ 8185691 w 8193114"/>
              <a:gd name="connsiteY1" fmla="*/ 1991612 h 5900445"/>
              <a:gd name="connsiteX2" fmla="*/ 8193114 w 8193114"/>
              <a:gd name="connsiteY2" fmla="*/ 4036921 h 5900445"/>
              <a:gd name="connsiteX3" fmla="*/ 6899139 w 8193114"/>
              <a:gd name="connsiteY3" fmla="*/ 5900445 h 5900445"/>
              <a:gd name="connsiteX4" fmla="*/ 2123577 w 8193114"/>
              <a:gd name="connsiteY4" fmla="*/ 5887236 h 5900445"/>
              <a:gd name="connsiteX5" fmla="*/ 309020 w 8193114"/>
              <a:gd name="connsiteY5" fmla="*/ 3822218 h 5900445"/>
              <a:gd name="connsiteX6" fmla="*/ 18600 w 8193114"/>
              <a:gd name="connsiteY6" fmla="*/ 3293168 h 5900445"/>
              <a:gd name="connsiteX7" fmla="*/ 0 w 8193114"/>
              <a:gd name="connsiteY7" fmla="*/ 153123 h 5900445"/>
              <a:gd name="connsiteX8" fmla="*/ 276546 w 8193114"/>
              <a:gd name="connsiteY8" fmla="*/ 17865 h 5900445"/>
              <a:gd name="connsiteX0" fmla="*/ 276546 w 8193114"/>
              <a:gd name="connsiteY0" fmla="*/ 14556 h 5897136"/>
              <a:gd name="connsiteX1" fmla="*/ 8185691 w 8193114"/>
              <a:gd name="connsiteY1" fmla="*/ 1988303 h 5897136"/>
              <a:gd name="connsiteX2" fmla="*/ 8193114 w 8193114"/>
              <a:gd name="connsiteY2" fmla="*/ 4033612 h 5897136"/>
              <a:gd name="connsiteX3" fmla="*/ 6899139 w 8193114"/>
              <a:gd name="connsiteY3" fmla="*/ 5897136 h 5897136"/>
              <a:gd name="connsiteX4" fmla="*/ 2123577 w 8193114"/>
              <a:gd name="connsiteY4" fmla="*/ 5883927 h 5897136"/>
              <a:gd name="connsiteX5" fmla="*/ 309020 w 8193114"/>
              <a:gd name="connsiteY5" fmla="*/ 3818909 h 5897136"/>
              <a:gd name="connsiteX6" fmla="*/ 18600 w 8193114"/>
              <a:gd name="connsiteY6" fmla="*/ 3289859 h 5897136"/>
              <a:gd name="connsiteX7" fmla="*/ 0 w 8193114"/>
              <a:gd name="connsiteY7" fmla="*/ 149814 h 5897136"/>
              <a:gd name="connsiteX8" fmla="*/ 276546 w 8193114"/>
              <a:gd name="connsiteY8" fmla="*/ 14556 h 5897136"/>
              <a:gd name="connsiteX0" fmla="*/ 276546 w 8193114"/>
              <a:gd name="connsiteY0" fmla="*/ 14556 h 5897136"/>
              <a:gd name="connsiteX1" fmla="*/ 8185691 w 8193114"/>
              <a:gd name="connsiteY1" fmla="*/ 1988303 h 5897136"/>
              <a:gd name="connsiteX2" fmla="*/ 8193114 w 8193114"/>
              <a:gd name="connsiteY2" fmla="*/ 4033612 h 5897136"/>
              <a:gd name="connsiteX3" fmla="*/ 6899139 w 8193114"/>
              <a:gd name="connsiteY3" fmla="*/ 5897136 h 5897136"/>
              <a:gd name="connsiteX4" fmla="*/ 2123577 w 8193114"/>
              <a:gd name="connsiteY4" fmla="*/ 5883927 h 5897136"/>
              <a:gd name="connsiteX5" fmla="*/ 309020 w 8193114"/>
              <a:gd name="connsiteY5" fmla="*/ 3818909 h 5897136"/>
              <a:gd name="connsiteX6" fmla="*/ 18600 w 8193114"/>
              <a:gd name="connsiteY6" fmla="*/ 3289859 h 5897136"/>
              <a:gd name="connsiteX7" fmla="*/ 0 w 8193114"/>
              <a:gd name="connsiteY7" fmla="*/ 149814 h 5897136"/>
              <a:gd name="connsiteX8" fmla="*/ 276546 w 8193114"/>
              <a:gd name="connsiteY8" fmla="*/ 14556 h 5897136"/>
              <a:gd name="connsiteX0" fmla="*/ 270196 w 8193114"/>
              <a:gd name="connsiteY0" fmla="*/ 13136 h 5908416"/>
              <a:gd name="connsiteX1" fmla="*/ 8185691 w 8193114"/>
              <a:gd name="connsiteY1" fmla="*/ 1999583 h 5908416"/>
              <a:gd name="connsiteX2" fmla="*/ 8193114 w 8193114"/>
              <a:gd name="connsiteY2" fmla="*/ 4044892 h 5908416"/>
              <a:gd name="connsiteX3" fmla="*/ 6899139 w 8193114"/>
              <a:gd name="connsiteY3" fmla="*/ 5908416 h 5908416"/>
              <a:gd name="connsiteX4" fmla="*/ 2123577 w 8193114"/>
              <a:gd name="connsiteY4" fmla="*/ 5895207 h 5908416"/>
              <a:gd name="connsiteX5" fmla="*/ 309020 w 8193114"/>
              <a:gd name="connsiteY5" fmla="*/ 3830189 h 5908416"/>
              <a:gd name="connsiteX6" fmla="*/ 18600 w 8193114"/>
              <a:gd name="connsiteY6" fmla="*/ 3301139 h 5908416"/>
              <a:gd name="connsiteX7" fmla="*/ 0 w 8193114"/>
              <a:gd name="connsiteY7" fmla="*/ 161094 h 5908416"/>
              <a:gd name="connsiteX8" fmla="*/ 270196 w 8193114"/>
              <a:gd name="connsiteY8" fmla="*/ 13136 h 5908416"/>
              <a:gd name="connsiteX0" fmla="*/ 270196 w 8193114"/>
              <a:gd name="connsiteY0" fmla="*/ 8433 h 5903713"/>
              <a:gd name="connsiteX1" fmla="*/ 8185691 w 8193114"/>
              <a:gd name="connsiteY1" fmla="*/ 1994880 h 5903713"/>
              <a:gd name="connsiteX2" fmla="*/ 8193114 w 8193114"/>
              <a:gd name="connsiteY2" fmla="*/ 4040189 h 5903713"/>
              <a:gd name="connsiteX3" fmla="*/ 6899139 w 8193114"/>
              <a:gd name="connsiteY3" fmla="*/ 5903713 h 5903713"/>
              <a:gd name="connsiteX4" fmla="*/ 2123577 w 8193114"/>
              <a:gd name="connsiteY4" fmla="*/ 5890504 h 5903713"/>
              <a:gd name="connsiteX5" fmla="*/ 309020 w 8193114"/>
              <a:gd name="connsiteY5" fmla="*/ 3825486 h 5903713"/>
              <a:gd name="connsiteX6" fmla="*/ 18600 w 8193114"/>
              <a:gd name="connsiteY6" fmla="*/ 3296436 h 5903713"/>
              <a:gd name="connsiteX7" fmla="*/ 0 w 8193114"/>
              <a:gd name="connsiteY7" fmla="*/ 156391 h 5903713"/>
              <a:gd name="connsiteX8" fmla="*/ 270196 w 8193114"/>
              <a:gd name="connsiteY8" fmla="*/ 8433 h 5903713"/>
              <a:gd name="connsiteX0" fmla="*/ 270196 w 8186251"/>
              <a:gd name="connsiteY0" fmla="*/ 8433 h 5903713"/>
              <a:gd name="connsiteX1" fmla="*/ 8185691 w 8186251"/>
              <a:gd name="connsiteY1" fmla="*/ 1994880 h 5903713"/>
              <a:gd name="connsiteX2" fmla="*/ 8183970 w 8186251"/>
              <a:gd name="connsiteY2" fmla="*/ 4104197 h 5903713"/>
              <a:gd name="connsiteX3" fmla="*/ 6899139 w 8186251"/>
              <a:gd name="connsiteY3" fmla="*/ 5903713 h 5903713"/>
              <a:gd name="connsiteX4" fmla="*/ 2123577 w 8186251"/>
              <a:gd name="connsiteY4" fmla="*/ 5890504 h 5903713"/>
              <a:gd name="connsiteX5" fmla="*/ 309020 w 8186251"/>
              <a:gd name="connsiteY5" fmla="*/ 3825486 h 5903713"/>
              <a:gd name="connsiteX6" fmla="*/ 18600 w 8186251"/>
              <a:gd name="connsiteY6" fmla="*/ 3296436 h 5903713"/>
              <a:gd name="connsiteX7" fmla="*/ 0 w 8186251"/>
              <a:gd name="connsiteY7" fmla="*/ 156391 h 5903713"/>
              <a:gd name="connsiteX8" fmla="*/ 270196 w 8186251"/>
              <a:gd name="connsiteY8" fmla="*/ 8433 h 5903713"/>
              <a:gd name="connsiteX0" fmla="*/ 270196 w 8183970"/>
              <a:gd name="connsiteY0" fmla="*/ 8433 h 5903713"/>
              <a:gd name="connsiteX1" fmla="*/ 6654071 w 8183970"/>
              <a:gd name="connsiteY1" fmla="*/ 1613880 h 5903713"/>
              <a:gd name="connsiteX2" fmla="*/ 8183970 w 8183970"/>
              <a:gd name="connsiteY2" fmla="*/ 4104197 h 5903713"/>
              <a:gd name="connsiteX3" fmla="*/ 6899139 w 8183970"/>
              <a:gd name="connsiteY3" fmla="*/ 5903713 h 5903713"/>
              <a:gd name="connsiteX4" fmla="*/ 2123577 w 8183970"/>
              <a:gd name="connsiteY4" fmla="*/ 5890504 h 5903713"/>
              <a:gd name="connsiteX5" fmla="*/ 309020 w 8183970"/>
              <a:gd name="connsiteY5" fmla="*/ 3825486 h 5903713"/>
              <a:gd name="connsiteX6" fmla="*/ 18600 w 8183970"/>
              <a:gd name="connsiteY6" fmla="*/ 3296436 h 5903713"/>
              <a:gd name="connsiteX7" fmla="*/ 0 w 8183970"/>
              <a:gd name="connsiteY7" fmla="*/ 156391 h 5903713"/>
              <a:gd name="connsiteX8" fmla="*/ 270196 w 8183970"/>
              <a:gd name="connsiteY8" fmla="*/ 8433 h 5903713"/>
              <a:gd name="connsiteX0" fmla="*/ 270196 w 6899139"/>
              <a:gd name="connsiteY0" fmla="*/ 8433 h 5903713"/>
              <a:gd name="connsiteX1" fmla="*/ 6654071 w 6899139"/>
              <a:gd name="connsiteY1" fmla="*/ 1613880 h 5903713"/>
              <a:gd name="connsiteX2" fmla="*/ 6736170 w 6899139"/>
              <a:gd name="connsiteY2" fmla="*/ 3822257 h 5903713"/>
              <a:gd name="connsiteX3" fmla="*/ 6899139 w 6899139"/>
              <a:gd name="connsiteY3" fmla="*/ 5903713 h 5903713"/>
              <a:gd name="connsiteX4" fmla="*/ 2123577 w 6899139"/>
              <a:gd name="connsiteY4" fmla="*/ 5890504 h 5903713"/>
              <a:gd name="connsiteX5" fmla="*/ 309020 w 6899139"/>
              <a:gd name="connsiteY5" fmla="*/ 3825486 h 5903713"/>
              <a:gd name="connsiteX6" fmla="*/ 18600 w 6899139"/>
              <a:gd name="connsiteY6" fmla="*/ 3296436 h 5903713"/>
              <a:gd name="connsiteX7" fmla="*/ 0 w 6899139"/>
              <a:gd name="connsiteY7" fmla="*/ 156391 h 5903713"/>
              <a:gd name="connsiteX8" fmla="*/ 270196 w 6899139"/>
              <a:gd name="connsiteY8" fmla="*/ 8433 h 5903713"/>
              <a:gd name="connsiteX0" fmla="*/ 270196 w 6899139"/>
              <a:gd name="connsiteY0" fmla="*/ 8433 h 5903713"/>
              <a:gd name="connsiteX1" fmla="*/ 6654071 w 6899139"/>
              <a:gd name="connsiteY1" fmla="*/ 1613880 h 5903713"/>
              <a:gd name="connsiteX2" fmla="*/ 6522810 w 6899139"/>
              <a:gd name="connsiteY2" fmla="*/ 3822257 h 5903713"/>
              <a:gd name="connsiteX3" fmla="*/ 6899139 w 6899139"/>
              <a:gd name="connsiteY3" fmla="*/ 5903713 h 5903713"/>
              <a:gd name="connsiteX4" fmla="*/ 2123577 w 6899139"/>
              <a:gd name="connsiteY4" fmla="*/ 5890504 h 5903713"/>
              <a:gd name="connsiteX5" fmla="*/ 309020 w 6899139"/>
              <a:gd name="connsiteY5" fmla="*/ 3825486 h 5903713"/>
              <a:gd name="connsiteX6" fmla="*/ 18600 w 6899139"/>
              <a:gd name="connsiteY6" fmla="*/ 3296436 h 5903713"/>
              <a:gd name="connsiteX7" fmla="*/ 0 w 6899139"/>
              <a:gd name="connsiteY7" fmla="*/ 156391 h 5903713"/>
              <a:gd name="connsiteX8" fmla="*/ 270196 w 6899139"/>
              <a:gd name="connsiteY8" fmla="*/ 8433 h 5903713"/>
              <a:gd name="connsiteX0" fmla="*/ 270196 w 6899139"/>
              <a:gd name="connsiteY0" fmla="*/ 8433 h 5903713"/>
              <a:gd name="connsiteX1" fmla="*/ 6654071 w 6899139"/>
              <a:gd name="connsiteY1" fmla="*/ 1613880 h 5903713"/>
              <a:gd name="connsiteX2" fmla="*/ 6606630 w 6899139"/>
              <a:gd name="connsiteY2" fmla="*/ 3845117 h 5903713"/>
              <a:gd name="connsiteX3" fmla="*/ 6899139 w 6899139"/>
              <a:gd name="connsiteY3" fmla="*/ 5903713 h 5903713"/>
              <a:gd name="connsiteX4" fmla="*/ 2123577 w 6899139"/>
              <a:gd name="connsiteY4" fmla="*/ 5890504 h 5903713"/>
              <a:gd name="connsiteX5" fmla="*/ 309020 w 6899139"/>
              <a:gd name="connsiteY5" fmla="*/ 3825486 h 5903713"/>
              <a:gd name="connsiteX6" fmla="*/ 18600 w 6899139"/>
              <a:gd name="connsiteY6" fmla="*/ 3296436 h 5903713"/>
              <a:gd name="connsiteX7" fmla="*/ 0 w 6899139"/>
              <a:gd name="connsiteY7" fmla="*/ 156391 h 5903713"/>
              <a:gd name="connsiteX8" fmla="*/ 270196 w 6899139"/>
              <a:gd name="connsiteY8" fmla="*/ 8433 h 5903713"/>
              <a:gd name="connsiteX0" fmla="*/ 270196 w 6899139"/>
              <a:gd name="connsiteY0" fmla="*/ 8433 h 5903713"/>
              <a:gd name="connsiteX1" fmla="*/ 6608351 w 6899139"/>
              <a:gd name="connsiteY1" fmla="*/ 1613880 h 5903713"/>
              <a:gd name="connsiteX2" fmla="*/ 6606630 w 6899139"/>
              <a:gd name="connsiteY2" fmla="*/ 3845117 h 5903713"/>
              <a:gd name="connsiteX3" fmla="*/ 6899139 w 6899139"/>
              <a:gd name="connsiteY3" fmla="*/ 5903713 h 5903713"/>
              <a:gd name="connsiteX4" fmla="*/ 2123577 w 6899139"/>
              <a:gd name="connsiteY4" fmla="*/ 5890504 h 5903713"/>
              <a:gd name="connsiteX5" fmla="*/ 309020 w 6899139"/>
              <a:gd name="connsiteY5" fmla="*/ 3825486 h 5903713"/>
              <a:gd name="connsiteX6" fmla="*/ 18600 w 6899139"/>
              <a:gd name="connsiteY6" fmla="*/ 3296436 h 5903713"/>
              <a:gd name="connsiteX7" fmla="*/ 0 w 6899139"/>
              <a:gd name="connsiteY7" fmla="*/ 156391 h 5903713"/>
              <a:gd name="connsiteX8" fmla="*/ 270196 w 6899139"/>
              <a:gd name="connsiteY8" fmla="*/ 8433 h 5903713"/>
              <a:gd name="connsiteX0" fmla="*/ 270196 w 6624819"/>
              <a:gd name="connsiteY0" fmla="*/ 8433 h 5890504"/>
              <a:gd name="connsiteX1" fmla="*/ 6608351 w 6624819"/>
              <a:gd name="connsiteY1" fmla="*/ 1613880 h 5890504"/>
              <a:gd name="connsiteX2" fmla="*/ 6606630 w 6624819"/>
              <a:gd name="connsiteY2" fmla="*/ 3845117 h 5890504"/>
              <a:gd name="connsiteX3" fmla="*/ 6624819 w 6624819"/>
              <a:gd name="connsiteY3" fmla="*/ 5873233 h 5890504"/>
              <a:gd name="connsiteX4" fmla="*/ 2123577 w 6624819"/>
              <a:gd name="connsiteY4" fmla="*/ 5890504 h 5890504"/>
              <a:gd name="connsiteX5" fmla="*/ 309020 w 6624819"/>
              <a:gd name="connsiteY5" fmla="*/ 3825486 h 5890504"/>
              <a:gd name="connsiteX6" fmla="*/ 18600 w 6624819"/>
              <a:gd name="connsiteY6" fmla="*/ 3296436 h 5890504"/>
              <a:gd name="connsiteX7" fmla="*/ 0 w 6624819"/>
              <a:gd name="connsiteY7" fmla="*/ 156391 h 5890504"/>
              <a:gd name="connsiteX8" fmla="*/ 270196 w 6624819"/>
              <a:gd name="connsiteY8" fmla="*/ 8433 h 5890504"/>
              <a:gd name="connsiteX0" fmla="*/ 270196 w 6631387"/>
              <a:gd name="connsiteY0" fmla="*/ 8433 h 5890504"/>
              <a:gd name="connsiteX1" fmla="*/ 6631240 w 6631387"/>
              <a:gd name="connsiteY1" fmla="*/ 1621483 h 5890504"/>
              <a:gd name="connsiteX2" fmla="*/ 6606630 w 6631387"/>
              <a:gd name="connsiteY2" fmla="*/ 3845117 h 5890504"/>
              <a:gd name="connsiteX3" fmla="*/ 6624819 w 6631387"/>
              <a:gd name="connsiteY3" fmla="*/ 5873233 h 5890504"/>
              <a:gd name="connsiteX4" fmla="*/ 2123577 w 6631387"/>
              <a:gd name="connsiteY4" fmla="*/ 5890504 h 5890504"/>
              <a:gd name="connsiteX5" fmla="*/ 309020 w 6631387"/>
              <a:gd name="connsiteY5" fmla="*/ 3825486 h 5890504"/>
              <a:gd name="connsiteX6" fmla="*/ 18600 w 6631387"/>
              <a:gd name="connsiteY6" fmla="*/ 3296436 h 5890504"/>
              <a:gd name="connsiteX7" fmla="*/ 0 w 6631387"/>
              <a:gd name="connsiteY7" fmla="*/ 156391 h 5890504"/>
              <a:gd name="connsiteX8" fmla="*/ 270196 w 6631387"/>
              <a:gd name="connsiteY8" fmla="*/ 8433 h 5890504"/>
              <a:gd name="connsiteX0" fmla="*/ 270196 w 6638185"/>
              <a:gd name="connsiteY0" fmla="*/ 8433 h 5890504"/>
              <a:gd name="connsiteX1" fmla="*/ 6631240 w 6638185"/>
              <a:gd name="connsiteY1" fmla="*/ 1621483 h 5890504"/>
              <a:gd name="connsiteX2" fmla="*/ 6606630 w 6638185"/>
              <a:gd name="connsiteY2" fmla="*/ 3845117 h 5890504"/>
              <a:gd name="connsiteX3" fmla="*/ 6624819 w 6638185"/>
              <a:gd name="connsiteY3" fmla="*/ 5873233 h 5890504"/>
              <a:gd name="connsiteX4" fmla="*/ 2123577 w 6638185"/>
              <a:gd name="connsiteY4" fmla="*/ 5890504 h 5890504"/>
              <a:gd name="connsiteX5" fmla="*/ 309020 w 6638185"/>
              <a:gd name="connsiteY5" fmla="*/ 3825486 h 5890504"/>
              <a:gd name="connsiteX6" fmla="*/ 18600 w 6638185"/>
              <a:gd name="connsiteY6" fmla="*/ 3296436 h 5890504"/>
              <a:gd name="connsiteX7" fmla="*/ 0 w 6638185"/>
              <a:gd name="connsiteY7" fmla="*/ 156391 h 5890504"/>
              <a:gd name="connsiteX8" fmla="*/ 270196 w 6638185"/>
              <a:gd name="connsiteY8" fmla="*/ 8433 h 5890504"/>
              <a:gd name="connsiteX0" fmla="*/ 270196 w 6641587"/>
              <a:gd name="connsiteY0" fmla="*/ 8433 h 5890504"/>
              <a:gd name="connsiteX1" fmla="*/ 6631240 w 6641587"/>
              <a:gd name="connsiteY1" fmla="*/ 1621483 h 5890504"/>
              <a:gd name="connsiteX2" fmla="*/ 6629519 w 6641587"/>
              <a:gd name="connsiteY2" fmla="*/ 3784294 h 5890504"/>
              <a:gd name="connsiteX3" fmla="*/ 6624819 w 6641587"/>
              <a:gd name="connsiteY3" fmla="*/ 5873233 h 5890504"/>
              <a:gd name="connsiteX4" fmla="*/ 2123577 w 6641587"/>
              <a:gd name="connsiteY4" fmla="*/ 5890504 h 5890504"/>
              <a:gd name="connsiteX5" fmla="*/ 309020 w 6641587"/>
              <a:gd name="connsiteY5" fmla="*/ 3825486 h 5890504"/>
              <a:gd name="connsiteX6" fmla="*/ 18600 w 6641587"/>
              <a:gd name="connsiteY6" fmla="*/ 3296436 h 5890504"/>
              <a:gd name="connsiteX7" fmla="*/ 0 w 6641587"/>
              <a:gd name="connsiteY7" fmla="*/ 156391 h 5890504"/>
              <a:gd name="connsiteX8" fmla="*/ 270196 w 6641587"/>
              <a:gd name="connsiteY8" fmla="*/ 8433 h 5890504"/>
              <a:gd name="connsiteX0" fmla="*/ 270196 w 6641587"/>
              <a:gd name="connsiteY0" fmla="*/ 8433 h 5896043"/>
              <a:gd name="connsiteX1" fmla="*/ 6631240 w 6641587"/>
              <a:gd name="connsiteY1" fmla="*/ 1621483 h 5896043"/>
              <a:gd name="connsiteX2" fmla="*/ 6629519 w 6641587"/>
              <a:gd name="connsiteY2" fmla="*/ 3784294 h 5896043"/>
              <a:gd name="connsiteX3" fmla="*/ 6632449 w 6641587"/>
              <a:gd name="connsiteY3" fmla="*/ 5896043 h 5896043"/>
              <a:gd name="connsiteX4" fmla="*/ 2123577 w 6641587"/>
              <a:gd name="connsiteY4" fmla="*/ 5890504 h 5896043"/>
              <a:gd name="connsiteX5" fmla="*/ 309020 w 6641587"/>
              <a:gd name="connsiteY5" fmla="*/ 3825486 h 5896043"/>
              <a:gd name="connsiteX6" fmla="*/ 18600 w 6641587"/>
              <a:gd name="connsiteY6" fmla="*/ 3296436 h 5896043"/>
              <a:gd name="connsiteX7" fmla="*/ 0 w 6641587"/>
              <a:gd name="connsiteY7" fmla="*/ 156391 h 5896043"/>
              <a:gd name="connsiteX8" fmla="*/ 270196 w 6641587"/>
              <a:gd name="connsiteY8" fmla="*/ 8433 h 5896043"/>
              <a:gd name="connsiteX0" fmla="*/ 270196 w 6646594"/>
              <a:gd name="connsiteY0" fmla="*/ 8433 h 5896043"/>
              <a:gd name="connsiteX1" fmla="*/ 6631240 w 6646594"/>
              <a:gd name="connsiteY1" fmla="*/ 1621483 h 5896043"/>
              <a:gd name="connsiteX2" fmla="*/ 6644778 w 6646594"/>
              <a:gd name="connsiteY2" fmla="*/ 3746280 h 5896043"/>
              <a:gd name="connsiteX3" fmla="*/ 6632449 w 6646594"/>
              <a:gd name="connsiteY3" fmla="*/ 5896043 h 5896043"/>
              <a:gd name="connsiteX4" fmla="*/ 2123577 w 6646594"/>
              <a:gd name="connsiteY4" fmla="*/ 5890504 h 5896043"/>
              <a:gd name="connsiteX5" fmla="*/ 309020 w 6646594"/>
              <a:gd name="connsiteY5" fmla="*/ 3825486 h 5896043"/>
              <a:gd name="connsiteX6" fmla="*/ 18600 w 6646594"/>
              <a:gd name="connsiteY6" fmla="*/ 3296436 h 5896043"/>
              <a:gd name="connsiteX7" fmla="*/ 0 w 6646594"/>
              <a:gd name="connsiteY7" fmla="*/ 156391 h 5896043"/>
              <a:gd name="connsiteX8" fmla="*/ 270196 w 6646594"/>
              <a:gd name="connsiteY8" fmla="*/ 8433 h 5896043"/>
              <a:gd name="connsiteX0" fmla="*/ 270196 w 6652408"/>
              <a:gd name="connsiteY0" fmla="*/ 8433 h 5896043"/>
              <a:gd name="connsiteX1" fmla="*/ 6631240 w 6652408"/>
              <a:gd name="connsiteY1" fmla="*/ 1621483 h 5896043"/>
              <a:gd name="connsiteX2" fmla="*/ 6652408 w 6652408"/>
              <a:gd name="connsiteY2" fmla="*/ 3632236 h 5896043"/>
              <a:gd name="connsiteX3" fmla="*/ 6632449 w 6652408"/>
              <a:gd name="connsiteY3" fmla="*/ 5896043 h 5896043"/>
              <a:gd name="connsiteX4" fmla="*/ 2123577 w 6652408"/>
              <a:gd name="connsiteY4" fmla="*/ 5890504 h 5896043"/>
              <a:gd name="connsiteX5" fmla="*/ 309020 w 6652408"/>
              <a:gd name="connsiteY5" fmla="*/ 3825486 h 5896043"/>
              <a:gd name="connsiteX6" fmla="*/ 18600 w 6652408"/>
              <a:gd name="connsiteY6" fmla="*/ 3296436 h 5896043"/>
              <a:gd name="connsiteX7" fmla="*/ 0 w 6652408"/>
              <a:gd name="connsiteY7" fmla="*/ 156391 h 5896043"/>
              <a:gd name="connsiteX8" fmla="*/ 270196 w 6652408"/>
              <a:gd name="connsiteY8" fmla="*/ 8433 h 5896043"/>
              <a:gd name="connsiteX0" fmla="*/ 270196 w 6658862"/>
              <a:gd name="connsiteY0" fmla="*/ 8433 h 5896043"/>
              <a:gd name="connsiteX1" fmla="*/ 6646500 w 6658862"/>
              <a:gd name="connsiteY1" fmla="*/ 1629086 h 5896043"/>
              <a:gd name="connsiteX2" fmla="*/ 6652408 w 6658862"/>
              <a:gd name="connsiteY2" fmla="*/ 3632236 h 5896043"/>
              <a:gd name="connsiteX3" fmla="*/ 6632449 w 6658862"/>
              <a:gd name="connsiteY3" fmla="*/ 5896043 h 5896043"/>
              <a:gd name="connsiteX4" fmla="*/ 2123577 w 6658862"/>
              <a:gd name="connsiteY4" fmla="*/ 5890504 h 5896043"/>
              <a:gd name="connsiteX5" fmla="*/ 309020 w 6658862"/>
              <a:gd name="connsiteY5" fmla="*/ 3825486 h 5896043"/>
              <a:gd name="connsiteX6" fmla="*/ 18600 w 6658862"/>
              <a:gd name="connsiteY6" fmla="*/ 3296436 h 5896043"/>
              <a:gd name="connsiteX7" fmla="*/ 0 w 6658862"/>
              <a:gd name="connsiteY7" fmla="*/ 156391 h 5896043"/>
              <a:gd name="connsiteX8" fmla="*/ 270196 w 6658862"/>
              <a:gd name="connsiteY8" fmla="*/ 8433 h 5896043"/>
              <a:gd name="connsiteX0" fmla="*/ 270196 w 6652408"/>
              <a:gd name="connsiteY0" fmla="*/ 8433 h 5896043"/>
              <a:gd name="connsiteX1" fmla="*/ 6646500 w 6652408"/>
              <a:gd name="connsiteY1" fmla="*/ 1629086 h 5896043"/>
              <a:gd name="connsiteX2" fmla="*/ 6652408 w 6652408"/>
              <a:gd name="connsiteY2" fmla="*/ 3632236 h 5896043"/>
              <a:gd name="connsiteX3" fmla="*/ 6632449 w 6652408"/>
              <a:gd name="connsiteY3" fmla="*/ 5896043 h 5896043"/>
              <a:gd name="connsiteX4" fmla="*/ 2123577 w 6652408"/>
              <a:gd name="connsiteY4" fmla="*/ 5890504 h 5896043"/>
              <a:gd name="connsiteX5" fmla="*/ 309020 w 6652408"/>
              <a:gd name="connsiteY5" fmla="*/ 3825486 h 5896043"/>
              <a:gd name="connsiteX6" fmla="*/ 18600 w 6652408"/>
              <a:gd name="connsiteY6" fmla="*/ 3296436 h 5896043"/>
              <a:gd name="connsiteX7" fmla="*/ 0 w 6652408"/>
              <a:gd name="connsiteY7" fmla="*/ 156391 h 5896043"/>
              <a:gd name="connsiteX8" fmla="*/ 270196 w 6652408"/>
              <a:gd name="connsiteY8" fmla="*/ 8433 h 5896043"/>
              <a:gd name="connsiteX0" fmla="*/ 270196 w 6652408"/>
              <a:gd name="connsiteY0" fmla="*/ 8433 h 5896043"/>
              <a:gd name="connsiteX1" fmla="*/ 6623612 w 6652408"/>
              <a:gd name="connsiteY1" fmla="*/ 1621483 h 5896043"/>
              <a:gd name="connsiteX2" fmla="*/ 6652408 w 6652408"/>
              <a:gd name="connsiteY2" fmla="*/ 3632236 h 5896043"/>
              <a:gd name="connsiteX3" fmla="*/ 6632449 w 6652408"/>
              <a:gd name="connsiteY3" fmla="*/ 5896043 h 5896043"/>
              <a:gd name="connsiteX4" fmla="*/ 2123577 w 6652408"/>
              <a:gd name="connsiteY4" fmla="*/ 5890504 h 5896043"/>
              <a:gd name="connsiteX5" fmla="*/ 309020 w 6652408"/>
              <a:gd name="connsiteY5" fmla="*/ 3825486 h 5896043"/>
              <a:gd name="connsiteX6" fmla="*/ 18600 w 6652408"/>
              <a:gd name="connsiteY6" fmla="*/ 3296436 h 5896043"/>
              <a:gd name="connsiteX7" fmla="*/ 0 w 6652408"/>
              <a:gd name="connsiteY7" fmla="*/ 156391 h 5896043"/>
              <a:gd name="connsiteX8" fmla="*/ 270196 w 6652408"/>
              <a:gd name="connsiteY8" fmla="*/ 8433 h 5896043"/>
              <a:gd name="connsiteX0" fmla="*/ 270196 w 6632574"/>
              <a:gd name="connsiteY0" fmla="*/ 8433 h 5896043"/>
              <a:gd name="connsiteX1" fmla="*/ 6623612 w 6632574"/>
              <a:gd name="connsiteY1" fmla="*/ 1621483 h 5896043"/>
              <a:gd name="connsiteX2" fmla="*/ 6621890 w 6632574"/>
              <a:gd name="connsiteY2" fmla="*/ 3685457 h 5896043"/>
              <a:gd name="connsiteX3" fmla="*/ 6632449 w 6632574"/>
              <a:gd name="connsiteY3" fmla="*/ 5896043 h 5896043"/>
              <a:gd name="connsiteX4" fmla="*/ 2123577 w 6632574"/>
              <a:gd name="connsiteY4" fmla="*/ 5890504 h 5896043"/>
              <a:gd name="connsiteX5" fmla="*/ 309020 w 6632574"/>
              <a:gd name="connsiteY5" fmla="*/ 3825486 h 5896043"/>
              <a:gd name="connsiteX6" fmla="*/ 18600 w 6632574"/>
              <a:gd name="connsiteY6" fmla="*/ 3296436 h 5896043"/>
              <a:gd name="connsiteX7" fmla="*/ 0 w 6632574"/>
              <a:gd name="connsiteY7" fmla="*/ 156391 h 5896043"/>
              <a:gd name="connsiteX8" fmla="*/ 270196 w 6632574"/>
              <a:gd name="connsiteY8" fmla="*/ 8433 h 5896043"/>
              <a:gd name="connsiteX0" fmla="*/ 599473 w 6961851"/>
              <a:gd name="connsiteY0" fmla="*/ 110390 h 5998000"/>
              <a:gd name="connsiteX1" fmla="*/ 6952889 w 6961851"/>
              <a:gd name="connsiteY1" fmla="*/ 1723440 h 5998000"/>
              <a:gd name="connsiteX2" fmla="*/ 6951167 w 6961851"/>
              <a:gd name="connsiteY2" fmla="*/ 3787414 h 5998000"/>
              <a:gd name="connsiteX3" fmla="*/ 6961726 w 6961851"/>
              <a:gd name="connsiteY3" fmla="*/ 5998000 h 5998000"/>
              <a:gd name="connsiteX4" fmla="*/ 2452854 w 6961851"/>
              <a:gd name="connsiteY4" fmla="*/ 5992461 h 5998000"/>
              <a:gd name="connsiteX5" fmla="*/ 638297 w 6961851"/>
              <a:gd name="connsiteY5" fmla="*/ 3927443 h 5998000"/>
              <a:gd name="connsiteX6" fmla="*/ 347877 w 6961851"/>
              <a:gd name="connsiteY6" fmla="*/ 3398393 h 5998000"/>
              <a:gd name="connsiteX7" fmla="*/ 0 w 6961851"/>
              <a:gd name="connsiteY7" fmla="*/ 43013 h 5998000"/>
              <a:gd name="connsiteX8" fmla="*/ 599473 w 6961851"/>
              <a:gd name="connsiteY8" fmla="*/ 110390 h 5998000"/>
              <a:gd name="connsiteX0" fmla="*/ 599473 w 6961851"/>
              <a:gd name="connsiteY0" fmla="*/ 56493 h 6015882"/>
              <a:gd name="connsiteX1" fmla="*/ 6952889 w 6961851"/>
              <a:gd name="connsiteY1" fmla="*/ 1741322 h 6015882"/>
              <a:gd name="connsiteX2" fmla="*/ 6951167 w 6961851"/>
              <a:gd name="connsiteY2" fmla="*/ 3805296 h 6015882"/>
              <a:gd name="connsiteX3" fmla="*/ 6961726 w 6961851"/>
              <a:gd name="connsiteY3" fmla="*/ 6015882 h 6015882"/>
              <a:gd name="connsiteX4" fmla="*/ 2452854 w 6961851"/>
              <a:gd name="connsiteY4" fmla="*/ 6010343 h 6015882"/>
              <a:gd name="connsiteX5" fmla="*/ 638297 w 6961851"/>
              <a:gd name="connsiteY5" fmla="*/ 3945325 h 6015882"/>
              <a:gd name="connsiteX6" fmla="*/ 347877 w 6961851"/>
              <a:gd name="connsiteY6" fmla="*/ 3416275 h 6015882"/>
              <a:gd name="connsiteX7" fmla="*/ 0 w 6961851"/>
              <a:gd name="connsiteY7" fmla="*/ 60895 h 6015882"/>
              <a:gd name="connsiteX8" fmla="*/ 599473 w 6961851"/>
              <a:gd name="connsiteY8" fmla="*/ 56493 h 6015882"/>
              <a:gd name="connsiteX0" fmla="*/ 599473 w 6961851"/>
              <a:gd name="connsiteY0" fmla="*/ 56493 h 6015882"/>
              <a:gd name="connsiteX1" fmla="*/ 6952889 w 6961851"/>
              <a:gd name="connsiteY1" fmla="*/ 1741322 h 6015882"/>
              <a:gd name="connsiteX2" fmla="*/ 6951167 w 6961851"/>
              <a:gd name="connsiteY2" fmla="*/ 3805296 h 6015882"/>
              <a:gd name="connsiteX3" fmla="*/ 6961726 w 6961851"/>
              <a:gd name="connsiteY3" fmla="*/ 6015882 h 6015882"/>
              <a:gd name="connsiteX4" fmla="*/ 2452854 w 6961851"/>
              <a:gd name="connsiteY4" fmla="*/ 6010343 h 6015882"/>
              <a:gd name="connsiteX5" fmla="*/ 638297 w 6961851"/>
              <a:gd name="connsiteY5" fmla="*/ 3945325 h 6015882"/>
              <a:gd name="connsiteX6" fmla="*/ 347877 w 6961851"/>
              <a:gd name="connsiteY6" fmla="*/ 3416275 h 6015882"/>
              <a:gd name="connsiteX7" fmla="*/ 0 w 6961851"/>
              <a:gd name="connsiteY7" fmla="*/ 60895 h 6015882"/>
              <a:gd name="connsiteX8" fmla="*/ 599473 w 6961851"/>
              <a:gd name="connsiteY8" fmla="*/ 56493 h 6015882"/>
              <a:gd name="connsiteX0" fmla="*/ 599473 w 6961851"/>
              <a:gd name="connsiteY0" fmla="*/ 56493 h 6015882"/>
              <a:gd name="connsiteX1" fmla="*/ 6942600 w 6961851"/>
              <a:gd name="connsiteY1" fmla="*/ 2254025 h 6015882"/>
              <a:gd name="connsiteX2" fmla="*/ 6951167 w 6961851"/>
              <a:gd name="connsiteY2" fmla="*/ 3805296 h 6015882"/>
              <a:gd name="connsiteX3" fmla="*/ 6961726 w 6961851"/>
              <a:gd name="connsiteY3" fmla="*/ 6015882 h 6015882"/>
              <a:gd name="connsiteX4" fmla="*/ 2452854 w 6961851"/>
              <a:gd name="connsiteY4" fmla="*/ 6010343 h 6015882"/>
              <a:gd name="connsiteX5" fmla="*/ 638297 w 6961851"/>
              <a:gd name="connsiteY5" fmla="*/ 3945325 h 6015882"/>
              <a:gd name="connsiteX6" fmla="*/ 347877 w 6961851"/>
              <a:gd name="connsiteY6" fmla="*/ 3416275 h 6015882"/>
              <a:gd name="connsiteX7" fmla="*/ 0 w 6961851"/>
              <a:gd name="connsiteY7" fmla="*/ 60895 h 6015882"/>
              <a:gd name="connsiteX8" fmla="*/ 599473 w 6961851"/>
              <a:gd name="connsiteY8" fmla="*/ 56493 h 6015882"/>
              <a:gd name="connsiteX0" fmla="*/ 599473 w 6961851"/>
              <a:gd name="connsiteY0" fmla="*/ 56493 h 6015882"/>
              <a:gd name="connsiteX1" fmla="*/ 6952891 w 6961851"/>
              <a:gd name="connsiteY1" fmla="*/ 1956658 h 6015882"/>
              <a:gd name="connsiteX2" fmla="*/ 6951167 w 6961851"/>
              <a:gd name="connsiteY2" fmla="*/ 3805296 h 6015882"/>
              <a:gd name="connsiteX3" fmla="*/ 6961726 w 6961851"/>
              <a:gd name="connsiteY3" fmla="*/ 6015882 h 6015882"/>
              <a:gd name="connsiteX4" fmla="*/ 2452854 w 6961851"/>
              <a:gd name="connsiteY4" fmla="*/ 6010343 h 6015882"/>
              <a:gd name="connsiteX5" fmla="*/ 638297 w 6961851"/>
              <a:gd name="connsiteY5" fmla="*/ 3945325 h 6015882"/>
              <a:gd name="connsiteX6" fmla="*/ 347877 w 6961851"/>
              <a:gd name="connsiteY6" fmla="*/ 3416275 h 6015882"/>
              <a:gd name="connsiteX7" fmla="*/ 0 w 6961851"/>
              <a:gd name="connsiteY7" fmla="*/ 60895 h 6015882"/>
              <a:gd name="connsiteX8" fmla="*/ 599473 w 6961851"/>
              <a:gd name="connsiteY8" fmla="*/ 56493 h 6015882"/>
              <a:gd name="connsiteX0" fmla="*/ 599473 w 6961851"/>
              <a:gd name="connsiteY0" fmla="*/ 56493 h 6015882"/>
              <a:gd name="connsiteX1" fmla="*/ 6952891 w 6961851"/>
              <a:gd name="connsiteY1" fmla="*/ 1956658 h 6015882"/>
              <a:gd name="connsiteX2" fmla="*/ 6951167 w 6961851"/>
              <a:gd name="connsiteY2" fmla="*/ 3805296 h 6015882"/>
              <a:gd name="connsiteX3" fmla="*/ 6961726 w 6961851"/>
              <a:gd name="connsiteY3" fmla="*/ 6015882 h 6015882"/>
              <a:gd name="connsiteX4" fmla="*/ 2452854 w 6961851"/>
              <a:gd name="connsiteY4" fmla="*/ 6010343 h 6015882"/>
              <a:gd name="connsiteX5" fmla="*/ 638297 w 6961851"/>
              <a:gd name="connsiteY5" fmla="*/ 3945325 h 6015882"/>
              <a:gd name="connsiteX6" fmla="*/ 347877 w 6961851"/>
              <a:gd name="connsiteY6" fmla="*/ 3416275 h 6015882"/>
              <a:gd name="connsiteX7" fmla="*/ 0 w 6961851"/>
              <a:gd name="connsiteY7" fmla="*/ 60895 h 6015882"/>
              <a:gd name="connsiteX8" fmla="*/ 599473 w 6961851"/>
              <a:gd name="connsiteY8" fmla="*/ 56493 h 6015882"/>
              <a:gd name="connsiteX0" fmla="*/ 599473 w 6961851"/>
              <a:gd name="connsiteY0" fmla="*/ 56493 h 6015882"/>
              <a:gd name="connsiteX1" fmla="*/ 6798543 w 6961851"/>
              <a:gd name="connsiteY1" fmla="*/ 1915641 h 6015882"/>
              <a:gd name="connsiteX2" fmla="*/ 6951167 w 6961851"/>
              <a:gd name="connsiteY2" fmla="*/ 3805296 h 6015882"/>
              <a:gd name="connsiteX3" fmla="*/ 6961726 w 6961851"/>
              <a:gd name="connsiteY3" fmla="*/ 6015882 h 6015882"/>
              <a:gd name="connsiteX4" fmla="*/ 2452854 w 6961851"/>
              <a:gd name="connsiteY4" fmla="*/ 6010343 h 6015882"/>
              <a:gd name="connsiteX5" fmla="*/ 638297 w 6961851"/>
              <a:gd name="connsiteY5" fmla="*/ 3945325 h 6015882"/>
              <a:gd name="connsiteX6" fmla="*/ 347877 w 6961851"/>
              <a:gd name="connsiteY6" fmla="*/ 3416275 h 6015882"/>
              <a:gd name="connsiteX7" fmla="*/ 0 w 6961851"/>
              <a:gd name="connsiteY7" fmla="*/ 60895 h 6015882"/>
              <a:gd name="connsiteX8" fmla="*/ 599473 w 6961851"/>
              <a:gd name="connsiteY8" fmla="*/ 56493 h 6015882"/>
              <a:gd name="connsiteX0" fmla="*/ 599473 w 6961739"/>
              <a:gd name="connsiteY0" fmla="*/ 56493 h 6015882"/>
              <a:gd name="connsiteX1" fmla="*/ 6798543 w 6961739"/>
              <a:gd name="connsiteY1" fmla="*/ 1915641 h 6015882"/>
              <a:gd name="connsiteX2" fmla="*/ 6827688 w 6961739"/>
              <a:gd name="connsiteY2" fmla="*/ 3907837 h 6015882"/>
              <a:gd name="connsiteX3" fmla="*/ 6961726 w 6961739"/>
              <a:gd name="connsiteY3" fmla="*/ 6015882 h 6015882"/>
              <a:gd name="connsiteX4" fmla="*/ 2452854 w 6961739"/>
              <a:gd name="connsiteY4" fmla="*/ 6010343 h 6015882"/>
              <a:gd name="connsiteX5" fmla="*/ 638297 w 6961739"/>
              <a:gd name="connsiteY5" fmla="*/ 3945325 h 6015882"/>
              <a:gd name="connsiteX6" fmla="*/ 347877 w 6961739"/>
              <a:gd name="connsiteY6" fmla="*/ 3416275 h 6015882"/>
              <a:gd name="connsiteX7" fmla="*/ 0 w 6961739"/>
              <a:gd name="connsiteY7" fmla="*/ 60895 h 6015882"/>
              <a:gd name="connsiteX8" fmla="*/ 599473 w 6961739"/>
              <a:gd name="connsiteY8" fmla="*/ 56493 h 6015882"/>
              <a:gd name="connsiteX0" fmla="*/ 599473 w 6848610"/>
              <a:gd name="connsiteY0" fmla="*/ 56493 h 6010343"/>
              <a:gd name="connsiteX1" fmla="*/ 6798543 w 6848610"/>
              <a:gd name="connsiteY1" fmla="*/ 1915641 h 6010343"/>
              <a:gd name="connsiteX2" fmla="*/ 6827688 w 6848610"/>
              <a:gd name="connsiteY2" fmla="*/ 3907837 h 6010343"/>
              <a:gd name="connsiteX3" fmla="*/ 6848537 w 6848610"/>
              <a:gd name="connsiteY3" fmla="*/ 5728769 h 6010343"/>
              <a:gd name="connsiteX4" fmla="*/ 2452854 w 6848610"/>
              <a:gd name="connsiteY4" fmla="*/ 6010343 h 6010343"/>
              <a:gd name="connsiteX5" fmla="*/ 638297 w 6848610"/>
              <a:gd name="connsiteY5" fmla="*/ 3945325 h 6010343"/>
              <a:gd name="connsiteX6" fmla="*/ 347877 w 6848610"/>
              <a:gd name="connsiteY6" fmla="*/ 3416275 h 6010343"/>
              <a:gd name="connsiteX7" fmla="*/ 0 w 6848610"/>
              <a:gd name="connsiteY7" fmla="*/ 60895 h 6010343"/>
              <a:gd name="connsiteX8" fmla="*/ 599473 w 6848610"/>
              <a:gd name="connsiteY8" fmla="*/ 56493 h 6010343"/>
              <a:gd name="connsiteX0" fmla="*/ 599473 w 6827688"/>
              <a:gd name="connsiteY0" fmla="*/ 56493 h 6010343"/>
              <a:gd name="connsiteX1" fmla="*/ 6798543 w 6827688"/>
              <a:gd name="connsiteY1" fmla="*/ 1915641 h 6010343"/>
              <a:gd name="connsiteX2" fmla="*/ 6827688 w 6827688"/>
              <a:gd name="connsiteY2" fmla="*/ 3907837 h 6010343"/>
              <a:gd name="connsiteX3" fmla="*/ 6755928 w 6827688"/>
              <a:gd name="connsiteY3" fmla="*/ 5810801 h 6010343"/>
              <a:gd name="connsiteX4" fmla="*/ 2452854 w 6827688"/>
              <a:gd name="connsiteY4" fmla="*/ 6010343 h 6010343"/>
              <a:gd name="connsiteX5" fmla="*/ 638297 w 6827688"/>
              <a:gd name="connsiteY5" fmla="*/ 3945325 h 6010343"/>
              <a:gd name="connsiteX6" fmla="*/ 347877 w 6827688"/>
              <a:gd name="connsiteY6" fmla="*/ 3416275 h 6010343"/>
              <a:gd name="connsiteX7" fmla="*/ 0 w 6827688"/>
              <a:gd name="connsiteY7" fmla="*/ 60895 h 6010343"/>
              <a:gd name="connsiteX8" fmla="*/ 599473 w 6827688"/>
              <a:gd name="connsiteY8" fmla="*/ 56493 h 6010343"/>
              <a:gd name="connsiteX0" fmla="*/ 599473 w 6827688"/>
              <a:gd name="connsiteY0" fmla="*/ 56493 h 5810801"/>
              <a:gd name="connsiteX1" fmla="*/ 6798543 w 6827688"/>
              <a:gd name="connsiteY1" fmla="*/ 1915641 h 5810801"/>
              <a:gd name="connsiteX2" fmla="*/ 6827688 w 6827688"/>
              <a:gd name="connsiteY2" fmla="*/ 3907837 h 5810801"/>
              <a:gd name="connsiteX3" fmla="*/ 6755928 w 6827688"/>
              <a:gd name="connsiteY3" fmla="*/ 5810801 h 5810801"/>
              <a:gd name="connsiteX4" fmla="*/ 2010387 w 6827688"/>
              <a:gd name="connsiteY4" fmla="*/ 5795008 h 5810801"/>
              <a:gd name="connsiteX5" fmla="*/ 638297 w 6827688"/>
              <a:gd name="connsiteY5" fmla="*/ 3945325 h 5810801"/>
              <a:gd name="connsiteX6" fmla="*/ 347877 w 6827688"/>
              <a:gd name="connsiteY6" fmla="*/ 3416275 h 5810801"/>
              <a:gd name="connsiteX7" fmla="*/ 0 w 6827688"/>
              <a:gd name="connsiteY7" fmla="*/ 60895 h 5810801"/>
              <a:gd name="connsiteX8" fmla="*/ 599473 w 6827688"/>
              <a:gd name="connsiteY8" fmla="*/ 56493 h 5810801"/>
              <a:gd name="connsiteX0" fmla="*/ 599473 w 6827688"/>
              <a:gd name="connsiteY0" fmla="*/ 56493 h 5825770"/>
              <a:gd name="connsiteX1" fmla="*/ 6798543 w 6827688"/>
              <a:gd name="connsiteY1" fmla="*/ 1915641 h 5825770"/>
              <a:gd name="connsiteX2" fmla="*/ 6827688 w 6827688"/>
              <a:gd name="connsiteY2" fmla="*/ 3907837 h 5825770"/>
              <a:gd name="connsiteX3" fmla="*/ 6755928 w 6827688"/>
              <a:gd name="connsiteY3" fmla="*/ 5810801 h 5825770"/>
              <a:gd name="connsiteX4" fmla="*/ 2000097 w 6827688"/>
              <a:gd name="connsiteY4" fmla="*/ 5825770 h 5825770"/>
              <a:gd name="connsiteX5" fmla="*/ 638297 w 6827688"/>
              <a:gd name="connsiteY5" fmla="*/ 3945325 h 5825770"/>
              <a:gd name="connsiteX6" fmla="*/ 347877 w 6827688"/>
              <a:gd name="connsiteY6" fmla="*/ 3416275 h 5825770"/>
              <a:gd name="connsiteX7" fmla="*/ 0 w 6827688"/>
              <a:gd name="connsiteY7" fmla="*/ 60895 h 5825770"/>
              <a:gd name="connsiteX8" fmla="*/ 599473 w 6827688"/>
              <a:gd name="connsiteY8" fmla="*/ 56493 h 5825770"/>
              <a:gd name="connsiteX0" fmla="*/ 599473 w 6827688"/>
              <a:gd name="connsiteY0" fmla="*/ 56493 h 5825770"/>
              <a:gd name="connsiteX1" fmla="*/ 6798543 w 6827688"/>
              <a:gd name="connsiteY1" fmla="*/ 1915641 h 5825770"/>
              <a:gd name="connsiteX2" fmla="*/ 6827688 w 6827688"/>
              <a:gd name="connsiteY2" fmla="*/ 3907837 h 5825770"/>
              <a:gd name="connsiteX3" fmla="*/ 6786798 w 6827688"/>
              <a:gd name="connsiteY3" fmla="*/ 5800547 h 5825770"/>
              <a:gd name="connsiteX4" fmla="*/ 2000097 w 6827688"/>
              <a:gd name="connsiteY4" fmla="*/ 5825770 h 5825770"/>
              <a:gd name="connsiteX5" fmla="*/ 638297 w 6827688"/>
              <a:gd name="connsiteY5" fmla="*/ 3945325 h 5825770"/>
              <a:gd name="connsiteX6" fmla="*/ 347877 w 6827688"/>
              <a:gd name="connsiteY6" fmla="*/ 3416275 h 5825770"/>
              <a:gd name="connsiteX7" fmla="*/ 0 w 6827688"/>
              <a:gd name="connsiteY7" fmla="*/ 60895 h 5825770"/>
              <a:gd name="connsiteX8" fmla="*/ 599473 w 6827688"/>
              <a:gd name="connsiteY8" fmla="*/ 56493 h 5825770"/>
              <a:gd name="connsiteX0" fmla="*/ 599473 w 6831508"/>
              <a:gd name="connsiteY0" fmla="*/ 56493 h 5825770"/>
              <a:gd name="connsiteX1" fmla="*/ 6798543 w 6831508"/>
              <a:gd name="connsiteY1" fmla="*/ 1915641 h 5825770"/>
              <a:gd name="connsiteX2" fmla="*/ 6827688 w 6831508"/>
              <a:gd name="connsiteY2" fmla="*/ 3907837 h 5825770"/>
              <a:gd name="connsiteX3" fmla="*/ 6786798 w 6831508"/>
              <a:gd name="connsiteY3" fmla="*/ 5800547 h 5825770"/>
              <a:gd name="connsiteX4" fmla="*/ 2000097 w 6831508"/>
              <a:gd name="connsiteY4" fmla="*/ 5825770 h 5825770"/>
              <a:gd name="connsiteX5" fmla="*/ 638297 w 6831508"/>
              <a:gd name="connsiteY5" fmla="*/ 3945325 h 5825770"/>
              <a:gd name="connsiteX6" fmla="*/ 347877 w 6831508"/>
              <a:gd name="connsiteY6" fmla="*/ 3416275 h 5825770"/>
              <a:gd name="connsiteX7" fmla="*/ 0 w 6831508"/>
              <a:gd name="connsiteY7" fmla="*/ 60895 h 5825770"/>
              <a:gd name="connsiteX8" fmla="*/ 599473 w 6831508"/>
              <a:gd name="connsiteY8" fmla="*/ 56493 h 5825770"/>
              <a:gd name="connsiteX0" fmla="*/ 599473 w 6798543"/>
              <a:gd name="connsiteY0" fmla="*/ 56493 h 5825770"/>
              <a:gd name="connsiteX1" fmla="*/ 6798543 w 6798543"/>
              <a:gd name="connsiteY1" fmla="*/ 1915641 h 5825770"/>
              <a:gd name="connsiteX2" fmla="*/ 6786529 w 6798543"/>
              <a:gd name="connsiteY2" fmla="*/ 4041140 h 5825770"/>
              <a:gd name="connsiteX3" fmla="*/ 6786798 w 6798543"/>
              <a:gd name="connsiteY3" fmla="*/ 5800547 h 5825770"/>
              <a:gd name="connsiteX4" fmla="*/ 2000097 w 6798543"/>
              <a:gd name="connsiteY4" fmla="*/ 5825770 h 5825770"/>
              <a:gd name="connsiteX5" fmla="*/ 638297 w 6798543"/>
              <a:gd name="connsiteY5" fmla="*/ 3945325 h 5825770"/>
              <a:gd name="connsiteX6" fmla="*/ 347877 w 6798543"/>
              <a:gd name="connsiteY6" fmla="*/ 3416275 h 5825770"/>
              <a:gd name="connsiteX7" fmla="*/ 0 w 6798543"/>
              <a:gd name="connsiteY7" fmla="*/ 60895 h 5825770"/>
              <a:gd name="connsiteX8" fmla="*/ 599473 w 6798543"/>
              <a:gd name="connsiteY8" fmla="*/ 56493 h 5825770"/>
              <a:gd name="connsiteX0" fmla="*/ 599473 w 6798543"/>
              <a:gd name="connsiteY0" fmla="*/ 56493 h 5825770"/>
              <a:gd name="connsiteX1" fmla="*/ 6798543 w 6798543"/>
              <a:gd name="connsiteY1" fmla="*/ 1915641 h 5825770"/>
              <a:gd name="connsiteX2" fmla="*/ 6786529 w 6798543"/>
              <a:gd name="connsiteY2" fmla="*/ 4041140 h 5825770"/>
              <a:gd name="connsiteX3" fmla="*/ 6786798 w 6798543"/>
              <a:gd name="connsiteY3" fmla="*/ 5800547 h 5825770"/>
              <a:gd name="connsiteX4" fmla="*/ 2000097 w 6798543"/>
              <a:gd name="connsiteY4" fmla="*/ 5825770 h 5825770"/>
              <a:gd name="connsiteX5" fmla="*/ 638297 w 6798543"/>
              <a:gd name="connsiteY5" fmla="*/ 3945325 h 5825770"/>
              <a:gd name="connsiteX6" fmla="*/ 342817 w 6798543"/>
              <a:gd name="connsiteY6" fmla="*/ 3144004 h 5825770"/>
              <a:gd name="connsiteX7" fmla="*/ 0 w 6798543"/>
              <a:gd name="connsiteY7" fmla="*/ 60895 h 5825770"/>
              <a:gd name="connsiteX8" fmla="*/ 599473 w 6798543"/>
              <a:gd name="connsiteY8" fmla="*/ 56493 h 5825770"/>
              <a:gd name="connsiteX0" fmla="*/ 599473 w 6798543"/>
              <a:gd name="connsiteY0" fmla="*/ 56493 h 5825770"/>
              <a:gd name="connsiteX1" fmla="*/ 6798543 w 6798543"/>
              <a:gd name="connsiteY1" fmla="*/ 1915641 h 5825770"/>
              <a:gd name="connsiteX2" fmla="*/ 6786529 w 6798543"/>
              <a:gd name="connsiteY2" fmla="*/ 4041140 h 5825770"/>
              <a:gd name="connsiteX3" fmla="*/ 6786798 w 6798543"/>
              <a:gd name="connsiteY3" fmla="*/ 5800547 h 5825770"/>
              <a:gd name="connsiteX4" fmla="*/ 2000097 w 6798543"/>
              <a:gd name="connsiteY4" fmla="*/ 5825770 h 5825770"/>
              <a:gd name="connsiteX5" fmla="*/ 638297 w 6798543"/>
              <a:gd name="connsiteY5" fmla="*/ 3945325 h 5825770"/>
              <a:gd name="connsiteX6" fmla="*/ 342817 w 6798543"/>
              <a:gd name="connsiteY6" fmla="*/ 3144004 h 5825770"/>
              <a:gd name="connsiteX7" fmla="*/ 0 w 6798543"/>
              <a:gd name="connsiteY7" fmla="*/ 60895 h 5825770"/>
              <a:gd name="connsiteX8" fmla="*/ 599473 w 6798543"/>
              <a:gd name="connsiteY8" fmla="*/ 56493 h 5825770"/>
              <a:gd name="connsiteX0" fmla="*/ 599473 w 6798543"/>
              <a:gd name="connsiteY0" fmla="*/ 56493 h 5825770"/>
              <a:gd name="connsiteX1" fmla="*/ 6798543 w 6798543"/>
              <a:gd name="connsiteY1" fmla="*/ 1915641 h 5825770"/>
              <a:gd name="connsiteX2" fmla="*/ 6786529 w 6798543"/>
              <a:gd name="connsiteY2" fmla="*/ 4041140 h 5825770"/>
              <a:gd name="connsiteX3" fmla="*/ 6786798 w 6798543"/>
              <a:gd name="connsiteY3" fmla="*/ 5800547 h 5825770"/>
              <a:gd name="connsiteX4" fmla="*/ 2000097 w 6798543"/>
              <a:gd name="connsiteY4" fmla="*/ 5825770 h 5825770"/>
              <a:gd name="connsiteX5" fmla="*/ 638297 w 6798543"/>
              <a:gd name="connsiteY5" fmla="*/ 3945325 h 5825770"/>
              <a:gd name="connsiteX6" fmla="*/ 342817 w 6798543"/>
              <a:gd name="connsiteY6" fmla="*/ 3144004 h 5825770"/>
              <a:gd name="connsiteX7" fmla="*/ 0 w 6798543"/>
              <a:gd name="connsiteY7" fmla="*/ 60895 h 5825770"/>
              <a:gd name="connsiteX8" fmla="*/ 599473 w 6798543"/>
              <a:gd name="connsiteY8" fmla="*/ 56493 h 5825770"/>
              <a:gd name="connsiteX0" fmla="*/ 599473 w 6798543"/>
              <a:gd name="connsiteY0" fmla="*/ 56493 h 5825770"/>
              <a:gd name="connsiteX1" fmla="*/ 6798543 w 6798543"/>
              <a:gd name="connsiteY1" fmla="*/ 1915641 h 5825770"/>
              <a:gd name="connsiteX2" fmla="*/ 6786529 w 6798543"/>
              <a:gd name="connsiteY2" fmla="*/ 4041140 h 5825770"/>
              <a:gd name="connsiteX3" fmla="*/ 6786798 w 6798543"/>
              <a:gd name="connsiteY3" fmla="*/ 5800547 h 5825770"/>
              <a:gd name="connsiteX4" fmla="*/ 2000097 w 6798543"/>
              <a:gd name="connsiteY4" fmla="*/ 5825770 h 5825770"/>
              <a:gd name="connsiteX5" fmla="*/ 638297 w 6798543"/>
              <a:gd name="connsiteY5" fmla="*/ 3945325 h 5825770"/>
              <a:gd name="connsiteX6" fmla="*/ 342817 w 6798543"/>
              <a:gd name="connsiteY6" fmla="*/ 3144004 h 5825770"/>
              <a:gd name="connsiteX7" fmla="*/ 0 w 6798543"/>
              <a:gd name="connsiteY7" fmla="*/ 60895 h 5825770"/>
              <a:gd name="connsiteX8" fmla="*/ 599473 w 6798543"/>
              <a:gd name="connsiteY8" fmla="*/ 56493 h 5825770"/>
              <a:gd name="connsiteX0" fmla="*/ 599473 w 6798543"/>
              <a:gd name="connsiteY0" fmla="*/ 56493 h 5825770"/>
              <a:gd name="connsiteX1" fmla="*/ 6798543 w 6798543"/>
              <a:gd name="connsiteY1" fmla="*/ 1915641 h 5825770"/>
              <a:gd name="connsiteX2" fmla="*/ 6786529 w 6798543"/>
              <a:gd name="connsiteY2" fmla="*/ 4041140 h 5825770"/>
              <a:gd name="connsiteX3" fmla="*/ 6786798 w 6798543"/>
              <a:gd name="connsiteY3" fmla="*/ 5800547 h 5825770"/>
              <a:gd name="connsiteX4" fmla="*/ 2000097 w 6798543"/>
              <a:gd name="connsiteY4" fmla="*/ 5825770 h 5825770"/>
              <a:gd name="connsiteX5" fmla="*/ 638297 w 6798543"/>
              <a:gd name="connsiteY5" fmla="*/ 3945325 h 5825770"/>
              <a:gd name="connsiteX6" fmla="*/ 342817 w 6798543"/>
              <a:gd name="connsiteY6" fmla="*/ 3144004 h 5825770"/>
              <a:gd name="connsiteX7" fmla="*/ 0 w 6798543"/>
              <a:gd name="connsiteY7" fmla="*/ 60895 h 5825770"/>
              <a:gd name="connsiteX8" fmla="*/ 599473 w 6798543"/>
              <a:gd name="connsiteY8" fmla="*/ 56493 h 5825770"/>
              <a:gd name="connsiteX0" fmla="*/ 599473 w 6798543"/>
              <a:gd name="connsiteY0" fmla="*/ 56493 h 5825770"/>
              <a:gd name="connsiteX1" fmla="*/ 6798543 w 6798543"/>
              <a:gd name="connsiteY1" fmla="*/ 1915641 h 5825770"/>
              <a:gd name="connsiteX2" fmla="*/ 6786529 w 6798543"/>
              <a:gd name="connsiteY2" fmla="*/ 4041140 h 5825770"/>
              <a:gd name="connsiteX3" fmla="*/ 6786798 w 6798543"/>
              <a:gd name="connsiteY3" fmla="*/ 5800547 h 5825770"/>
              <a:gd name="connsiteX4" fmla="*/ 2000097 w 6798543"/>
              <a:gd name="connsiteY4" fmla="*/ 5825770 h 5825770"/>
              <a:gd name="connsiteX5" fmla="*/ 638297 w 6798543"/>
              <a:gd name="connsiteY5" fmla="*/ 3945325 h 5825770"/>
              <a:gd name="connsiteX6" fmla="*/ 342817 w 6798543"/>
              <a:gd name="connsiteY6" fmla="*/ 3144004 h 5825770"/>
              <a:gd name="connsiteX7" fmla="*/ 0 w 6798543"/>
              <a:gd name="connsiteY7" fmla="*/ 60895 h 5825770"/>
              <a:gd name="connsiteX8" fmla="*/ 599473 w 6798543"/>
              <a:gd name="connsiteY8" fmla="*/ 56493 h 5825770"/>
              <a:gd name="connsiteX0" fmla="*/ 624772 w 6823842"/>
              <a:gd name="connsiteY0" fmla="*/ 101233 h 5870510"/>
              <a:gd name="connsiteX1" fmla="*/ 6823842 w 6823842"/>
              <a:gd name="connsiteY1" fmla="*/ 1960381 h 5870510"/>
              <a:gd name="connsiteX2" fmla="*/ 6811828 w 6823842"/>
              <a:gd name="connsiteY2" fmla="*/ 4085880 h 5870510"/>
              <a:gd name="connsiteX3" fmla="*/ 6812097 w 6823842"/>
              <a:gd name="connsiteY3" fmla="*/ 5845287 h 5870510"/>
              <a:gd name="connsiteX4" fmla="*/ 2025396 w 6823842"/>
              <a:gd name="connsiteY4" fmla="*/ 5870510 h 5870510"/>
              <a:gd name="connsiteX5" fmla="*/ 663596 w 6823842"/>
              <a:gd name="connsiteY5" fmla="*/ 3990065 h 5870510"/>
              <a:gd name="connsiteX6" fmla="*/ 368116 w 6823842"/>
              <a:gd name="connsiteY6" fmla="*/ 3188744 h 5870510"/>
              <a:gd name="connsiteX7" fmla="*/ 0 w 6823842"/>
              <a:gd name="connsiteY7" fmla="*/ 45129 h 5870510"/>
              <a:gd name="connsiteX8" fmla="*/ 624772 w 6823842"/>
              <a:gd name="connsiteY8" fmla="*/ 101233 h 5870510"/>
              <a:gd name="connsiteX0" fmla="*/ 633674 w 6832744"/>
              <a:gd name="connsiteY0" fmla="*/ 387203 h 6156480"/>
              <a:gd name="connsiteX1" fmla="*/ 6832744 w 6832744"/>
              <a:gd name="connsiteY1" fmla="*/ 2246351 h 6156480"/>
              <a:gd name="connsiteX2" fmla="*/ 6820730 w 6832744"/>
              <a:gd name="connsiteY2" fmla="*/ 4371850 h 6156480"/>
              <a:gd name="connsiteX3" fmla="*/ 6820999 w 6832744"/>
              <a:gd name="connsiteY3" fmla="*/ 6131257 h 6156480"/>
              <a:gd name="connsiteX4" fmla="*/ 2034298 w 6832744"/>
              <a:gd name="connsiteY4" fmla="*/ 6156480 h 6156480"/>
              <a:gd name="connsiteX5" fmla="*/ 672498 w 6832744"/>
              <a:gd name="connsiteY5" fmla="*/ 4276035 h 6156480"/>
              <a:gd name="connsiteX6" fmla="*/ 377018 w 6832744"/>
              <a:gd name="connsiteY6" fmla="*/ 3474714 h 6156480"/>
              <a:gd name="connsiteX7" fmla="*/ 8902 w 6832744"/>
              <a:gd name="connsiteY7" fmla="*/ 331099 h 6156480"/>
              <a:gd name="connsiteX8" fmla="*/ 633674 w 6832744"/>
              <a:gd name="connsiteY8" fmla="*/ 387203 h 6156480"/>
              <a:gd name="connsiteX0" fmla="*/ 624839 w 6823909"/>
              <a:gd name="connsiteY0" fmla="*/ 165681 h 5934958"/>
              <a:gd name="connsiteX1" fmla="*/ 6823909 w 6823909"/>
              <a:gd name="connsiteY1" fmla="*/ 2024829 h 5934958"/>
              <a:gd name="connsiteX2" fmla="*/ 6811895 w 6823909"/>
              <a:gd name="connsiteY2" fmla="*/ 4150328 h 5934958"/>
              <a:gd name="connsiteX3" fmla="*/ 6812164 w 6823909"/>
              <a:gd name="connsiteY3" fmla="*/ 5909735 h 5934958"/>
              <a:gd name="connsiteX4" fmla="*/ 2025463 w 6823909"/>
              <a:gd name="connsiteY4" fmla="*/ 5934958 h 5934958"/>
              <a:gd name="connsiteX5" fmla="*/ 663663 w 6823909"/>
              <a:gd name="connsiteY5" fmla="*/ 4054513 h 5934958"/>
              <a:gd name="connsiteX6" fmla="*/ 368183 w 6823909"/>
              <a:gd name="connsiteY6" fmla="*/ 3253192 h 5934958"/>
              <a:gd name="connsiteX7" fmla="*/ 67 w 6823909"/>
              <a:gd name="connsiteY7" fmla="*/ 109577 h 5934958"/>
              <a:gd name="connsiteX8" fmla="*/ 624839 w 6823909"/>
              <a:gd name="connsiteY8" fmla="*/ 165681 h 5934958"/>
              <a:gd name="connsiteX0" fmla="*/ 625212 w 6824282"/>
              <a:gd name="connsiteY0" fmla="*/ 123362 h 5892639"/>
              <a:gd name="connsiteX1" fmla="*/ 6824282 w 6824282"/>
              <a:gd name="connsiteY1" fmla="*/ 1982510 h 5892639"/>
              <a:gd name="connsiteX2" fmla="*/ 6812268 w 6824282"/>
              <a:gd name="connsiteY2" fmla="*/ 4108009 h 5892639"/>
              <a:gd name="connsiteX3" fmla="*/ 6812537 w 6824282"/>
              <a:gd name="connsiteY3" fmla="*/ 5867416 h 5892639"/>
              <a:gd name="connsiteX4" fmla="*/ 2025836 w 6824282"/>
              <a:gd name="connsiteY4" fmla="*/ 5892639 h 5892639"/>
              <a:gd name="connsiteX5" fmla="*/ 664036 w 6824282"/>
              <a:gd name="connsiteY5" fmla="*/ 4012194 h 5892639"/>
              <a:gd name="connsiteX6" fmla="*/ 368556 w 6824282"/>
              <a:gd name="connsiteY6" fmla="*/ 3210873 h 5892639"/>
              <a:gd name="connsiteX7" fmla="*/ 440 w 6824282"/>
              <a:gd name="connsiteY7" fmla="*/ 67258 h 5892639"/>
              <a:gd name="connsiteX8" fmla="*/ 625212 w 6824282"/>
              <a:gd name="connsiteY8" fmla="*/ 123362 h 5892639"/>
              <a:gd name="connsiteX0" fmla="*/ 625884 w 6824954"/>
              <a:gd name="connsiteY0" fmla="*/ 136701 h 5905978"/>
              <a:gd name="connsiteX1" fmla="*/ 6824954 w 6824954"/>
              <a:gd name="connsiteY1" fmla="*/ 1995849 h 5905978"/>
              <a:gd name="connsiteX2" fmla="*/ 6812940 w 6824954"/>
              <a:gd name="connsiteY2" fmla="*/ 4121348 h 5905978"/>
              <a:gd name="connsiteX3" fmla="*/ 6813209 w 6824954"/>
              <a:gd name="connsiteY3" fmla="*/ 5880755 h 5905978"/>
              <a:gd name="connsiteX4" fmla="*/ 2026508 w 6824954"/>
              <a:gd name="connsiteY4" fmla="*/ 5905978 h 5905978"/>
              <a:gd name="connsiteX5" fmla="*/ 664708 w 6824954"/>
              <a:gd name="connsiteY5" fmla="*/ 4025533 h 5905978"/>
              <a:gd name="connsiteX6" fmla="*/ 369228 w 6824954"/>
              <a:gd name="connsiteY6" fmla="*/ 3224212 h 5905978"/>
              <a:gd name="connsiteX7" fmla="*/ 1112 w 6824954"/>
              <a:gd name="connsiteY7" fmla="*/ 80597 h 5905978"/>
              <a:gd name="connsiteX8" fmla="*/ 625884 w 6824954"/>
              <a:gd name="connsiteY8" fmla="*/ 136701 h 5905978"/>
              <a:gd name="connsiteX0" fmla="*/ 635980 w 6835050"/>
              <a:gd name="connsiteY0" fmla="*/ 106211 h 5875488"/>
              <a:gd name="connsiteX1" fmla="*/ 6835050 w 6835050"/>
              <a:gd name="connsiteY1" fmla="*/ 1965359 h 5875488"/>
              <a:gd name="connsiteX2" fmla="*/ 6823036 w 6835050"/>
              <a:gd name="connsiteY2" fmla="*/ 4090858 h 5875488"/>
              <a:gd name="connsiteX3" fmla="*/ 6823305 w 6835050"/>
              <a:gd name="connsiteY3" fmla="*/ 5850265 h 5875488"/>
              <a:gd name="connsiteX4" fmla="*/ 2036604 w 6835050"/>
              <a:gd name="connsiteY4" fmla="*/ 5875488 h 5875488"/>
              <a:gd name="connsiteX5" fmla="*/ 674804 w 6835050"/>
              <a:gd name="connsiteY5" fmla="*/ 3995043 h 5875488"/>
              <a:gd name="connsiteX6" fmla="*/ 379324 w 6835050"/>
              <a:gd name="connsiteY6" fmla="*/ 3193722 h 5875488"/>
              <a:gd name="connsiteX7" fmla="*/ 1088 w 6835050"/>
              <a:gd name="connsiteY7" fmla="*/ 90444 h 5875488"/>
              <a:gd name="connsiteX8" fmla="*/ 635980 w 6835050"/>
              <a:gd name="connsiteY8" fmla="*/ 106211 h 5875488"/>
              <a:gd name="connsiteX0" fmla="*/ 637449 w 6836519"/>
              <a:gd name="connsiteY0" fmla="*/ 135328 h 5904605"/>
              <a:gd name="connsiteX1" fmla="*/ 6836519 w 6836519"/>
              <a:gd name="connsiteY1" fmla="*/ 1994476 h 5904605"/>
              <a:gd name="connsiteX2" fmla="*/ 6824505 w 6836519"/>
              <a:gd name="connsiteY2" fmla="*/ 4119975 h 5904605"/>
              <a:gd name="connsiteX3" fmla="*/ 6824774 w 6836519"/>
              <a:gd name="connsiteY3" fmla="*/ 5879382 h 5904605"/>
              <a:gd name="connsiteX4" fmla="*/ 2038073 w 6836519"/>
              <a:gd name="connsiteY4" fmla="*/ 5904605 h 5904605"/>
              <a:gd name="connsiteX5" fmla="*/ 676273 w 6836519"/>
              <a:gd name="connsiteY5" fmla="*/ 4024160 h 5904605"/>
              <a:gd name="connsiteX6" fmla="*/ 380793 w 6836519"/>
              <a:gd name="connsiteY6" fmla="*/ 3222839 h 5904605"/>
              <a:gd name="connsiteX7" fmla="*/ 2557 w 6836519"/>
              <a:gd name="connsiteY7" fmla="*/ 119561 h 5904605"/>
              <a:gd name="connsiteX8" fmla="*/ 637449 w 6836519"/>
              <a:gd name="connsiteY8" fmla="*/ 135328 h 5904605"/>
              <a:gd name="connsiteX0" fmla="*/ 637449 w 6836519"/>
              <a:gd name="connsiteY0" fmla="*/ 93511 h 5862788"/>
              <a:gd name="connsiteX1" fmla="*/ 6836519 w 6836519"/>
              <a:gd name="connsiteY1" fmla="*/ 1952659 h 5862788"/>
              <a:gd name="connsiteX2" fmla="*/ 6824505 w 6836519"/>
              <a:gd name="connsiteY2" fmla="*/ 4078158 h 5862788"/>
              <a:gd name="connsiteX3" fmla="*/ 6824774 w 6836519"/>
              <a:gd name="connsiteY3" fmla="*/ 5837565 h 5862788"/>
              <a:gd name="connsiteX4" fmla="*/ 2038073 w 6836519"/>
              <a:gd name="connsiteY4" fmla="*/ 5862788 h 5862788"/>
              <a:gd name="connsiteX5" fmla="*/ 676273 w 6836519"/>
              <a:gd name="connsiteY5" fmla="*/ 3982343 h 5862788"/>
              <a:gd name="connsiteX6" fmla="*/ 380793 w 6836519"/>
              <a:gd name="connsiteY6" fmla="*/ 3181022 h 5862788"/>
              <a:gd name="connsiteX7" fmla="*/ 2557 w 6836519"/>
              <a:gd name="connsiteY7" fmla="*/ 138248 h 5862788"/>
              <a:gd name="connsiteX8" fmla="*/ 637449 w 6836519"/>
              <a:gd name="connsiteY8" fmla="*/ 93511 h 5862788"/>
              <a:gd name="connsiteX0" fmla="*/ 640070 w 6839140"/>
              <a:gd name="connsiteY0" fmla="*/ 128024 h 5897301"/>
              <a:gd name="connsiteX1" fmla="*/ 6839140 w 6839140"/>
              <a:gd name="connsiteY1" fmla="*/ 1987172 h 5897301"/>
              <a:gd name="connsiteX2" fmla="*/ 6827126 w 6839140"/>
              <a:gd name="connsiteY2" fmla="*/ 4112671 h 5897301"/>
              <a:gd name="connsiteX3" fmla="*/ 6827395 w 6839140"/>
              <a:gd name="connsiteY3" fmla="*/ 5872078 h 5897301"/>
              <a:gd name="connsiteX4" fmla="*/ 2040694 w 6839140"/>
              <a:gd name="connsiteY4" fmla="*/ 5897301 h 5897301"/>
              <a:gd name="connsiteX5" fmla="*/ 678894 w 6839140"/>
              <a:gd name="connsiteY5" fmla="*/ 4016856 h 5897301"/>
              <a:gd name="connsiteX6" fmla="*/ 383414 w 6839140"/>
              <a:gd name="connsiteY6" fmla="*/ 3215535 h 5897301"/>
              <a:gd name="connsiteX7" fmla="*/ 5178 w 6839140"/>
              <a:gd name="connsiteY7" fmla="*/ 172761 h 5897301"/>
              <a:gd name="connsiteX8" fmla="*/ 640070 w 6839140"/>
              <a:gd name="connsiteY8" fmla="*/ 128024 h 5897301"/>
              <a:gd name="connsiteX0" fmla="*/ 640070 w 6839140"/>
              <a:gd name="connsiteY0" fmla="*/ 128024 h 5897301"/>
              <a:gd name="connsiteX1" fmla="*/ 6839140 w 6839140"/>
              <a:gd name="connsiteY1" fmla="*/ 1987172 h 5897301"/>
              <a:gd name="connsiteX2" fmla="*/ 6827126 w 6839140"/>
              <a:gd name="connsiteY2" fmla="*/ 4112671 h 5897301"/>
              <a:gd name="connsiteX3" fmla="*/ 6827395 w 6839140"/>
              <a:gd name="connsiteY3" fmla="*/ 5872078 h 5897301"/>
              <a:gd name="connsiteX4" fmla="*/ 2040694 w 6839140"/>
              <a:gd name="connsiteY4" fmla="*/ 5897301 h 5897301"/>
              <a:gd name="connsiteX5" fmla="*/ 792423 w 6839140"/>
              <a:gd name="connsiteY5" fmla="*/ 4092279 h 5897301"/>
              <a:gd name="connsiteX6" fmla="*/ 383414 w 6839140"/>
              <a:gd name="connsiteY6" fmla="*/ 3215535 h 5897301"/>
              <a:gd name="connsiteX7" fmla="*/ 5178 w 6839140"/>
              <a:gd name="connsiteY7" fmla="*/ 172761 h 5897301"/>
              <a:gd name="connsiteX8" fmla="*/ 640070 w 6839140"/>
              <a:gd name="connsiteY8" fmla="*/ 128024 h 5897301"/>
              <a:gd name="connsiteX0" fmla="*/ 640070 w 6839140"/>
              <a:gd name="connsiteY0" fmla="*/ 128024 h 5897301"/>
              <a:gd name="connsiteX1" fmla="*/ 6839140 w 6839140"/>
              <a:gd name="connsiteY1" fmla="*/ 1987172 h 5897301"/>
              <a:gd name="connsiteX2" fmla="*/ 6827126 w 6839140"/>
              <a:gd name="connsiteY2" fmla="*/ 4112671 h 5897301"/>
              <a:gd name="connsiteX3" fmla="*/ 6827395 w 6839140"/>
              <a:gd name="connsiteY3" fmla="*/ 5872078 h 5897301"/>
              <a:gd name="connsiteX4" fmla="*/ 2040694 w 6839140"/>
              <a:gd name="connsiteY4" fmla="*/ 5897301 h 5897301"/>
              <a:gd name="connsiteX5" fmla="*/ 777286 w 6839140"/>
              <a:gd name="connsiteY5" fmla="*/ 4145075 h 5897301"/>
              <a:gd name="connsiteX6" fmla="*/ 383414 w 6839140"/>
              <a:gd name="connsiteY6" fmla="*/ 3215535 h 5897301"/>
              <a:gd name="connsiteX7" fmla="*/ 5178 w 6839140"/>
              <a:gd name="connsiteY7" fmla="*/ 172761 h 5897301"/>
              <a:gd name="connsiteX8" fmla="*/ 640070 w 6839140"/>
              <a:gd name="connsiteY8" fmla="*/ 128024 h 5897301"/>
              <a:gd name="connsiteX0" fmla="*/ 640070 w 6839140"/>
              <a:gd name="connsiteY0" fmla="*/ 128024 h 5897301"/>
              <a:gd name="connsiteX1" fmla="*/ 6839140 w 6839140"/>
              <a:gd name="connsiteY1" fmla="*/ 1987172 h 5897301"/>
              <a:gd name="connsiteX2" fmla="*/ 6827126 w 6839140"/>
              <a:gd name="connsiteY2" fmla="*/ 4112671 h 5897301"/>
              <a:gd name="connsiteX3" fmla="*/ 6827395 w 6839140"/>
              <a:gd name="connsiteY3" fmla="*/ 5872078 h 5897301"/>
              <a:gd name="connsiteX4" fmla="*/ 2040694 w 6839140"/>
              <a:gd name="connsiteY4" fmla="*/ 5897301 h 5897301"/>
              <a:gd name="connsiteX5" fmla="*/ 777286 w 6839140"/>
              <a:gd name="connsiteY5" fmla="*/ 4145075 h 5897301"/>
              <a:gd name="connsiteX6" fmla="*/ 383414 w 6839140"/>
              <a:gd name="connsiteY6" fmla="*/ 3215535 h 5897301"/>
              <a:gd name="connsiteX7" fmla="*/ 5178 w 6839140"/>
              <a:gd name="connsiteY7" fmla="*/ 172761 h 5897301"/>
              <a:gd name="connsiteX8" fmla="*/ 640070 w 6839140"/>
              <a:gd name="connsiteY8" fmla="*/ 128024 h 5897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39140" h="5897301">
                <a:moveTo>
                  <a:pt x="640070" y="128024"/>
                </a:moveTo>
                <a:cubicBezTo>
                  <a:pt x="3385560" y="884462"/>
                  <a:pt x="4711046" y="1364038"/>
                  <a:pt x="6839140" y="1987172"/>
                </a:cubicBezTo>
                <a:cubicBezTo>
                  <a:pt x="6833985" y="2673233"/>
                  <a:pt x="6845232" y="3280404"/>
                  <a:pt x="6827126" y="4112671"/>
                </a:cubicBezTo>
                <a:cubicBezTo>
                  <a:pt x="6825559" y="4808984"/>
                  <a:pt x="6828962" y="5175765"/>
                  <a:pt x="6827395" y="5872078"/>
                </a:cubicBezTo>
                <a:lnTo>
                  <a:pt x="2040694" y="5897301"/>
                </a:lnTo>
                <a:lnTo>
                  <a:pt x="777286" y="4145075"/>
                </a:lnTo>
                <a:cubicBezTo>
                  <a:pt x="465935" y="3767255"/>
                  <a:pt x="426360" y="3559956"/>
                  <a:pt x="383414" y="3215535"/>
                </a:cubicBezTo>
                <a:cubicBezTo>
                  <a:pt x="250722" y="2214231"/>
                  <a:pt x="46798" y="434530"/>
                  <a:pt x="5178" y="172761"/>
                </a:cubicBezTo>
                <a:cubicBezTo>
                  <a:pt x="-36442" y="-89008"/>
                  <a:pt x="172602" y="-10551"/>
                  <a:pt x="640070" y="128024"/>
                </a:cubicBezTo>
                <a:close/>
              </a:path>
            </a:pathLst>
          </a:custGeom>
          <a:blipFill dpi="0" rotWithShape="0">
            <a:blip r:embed="rId4" cstate="screen">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6" name="Text Placeholder 11">
            <a:extLst>
              <a:ext uri="{FF2B5EF4-FFF2-40B4-BE49-F238E27FC236}">
                <a16:creationId xmlns:a16="http://schemas.microsoft.com/office/drawing/2014/main" id="{73C85070-DE13-534F-AAD5-3AD213500083}"/>
              </a:ext>
            </a:extLst>
          </p:cNvPr>
          <p:cNvSpPr>
            <a:spLocks noGrp="1"/>
          </p:cNvSpPr>
          <p:nvPr userDrawn="1">
            <p:ph type="body" sz="quarter" idx="11" hasCustomPrompt="1"/>
          </p:nvPr>
        </p:nvSpPr>
        <p:spPr>
          <a:xfrm>
            <a:off x="359999" y="1980000"/>
            <a:ext cx="5040000" cy="1800000"/>
          </a:xfrm>
          <a:prstGeom prst="rect">
            <a:avLst/>
          </a:prstGeom>
          <a:noFill/>
        </p:spPr>
        <p:txBody>
          <a:bodyPr anchor="ctr">
            <a:noAutofit/>
          </a:bodyPr>
          <a:lstStyle>
            <a:lvl1pPr>
              <a:lnSpc>
                <a:spcPct val="80000"/>
              </a:lnSpc>
              <a:defRPr sz="4800">
                <a:solidFill>
                  <a:schemeClr val="bg1"/>
                </a:solidFill>
              </a:defRPr>
            </a:lvl1pPr>
            <a:lvl2pPr marL="457200" indent="0">
              <a:buNone/>
              <a:defRPr/>
            </a:lvl2pPr>
          </a:lstStyle>
          <a:p>
            <a:pPr lvl="0"/>
            <a:r>
              <a:rPr lang="en-US" dirty="0"/>
              <a:t>Section </a:t>
            </a:r>
            <a:br>
              <a:rPr lang="en-US" dirty="0"/>
            </a:br>
            <a:r>
              <a:rPr lang="en-US" dirty="0"/>
              <a:t>header</a:t>
            </a:r>
          </a:p>
        </p:txBody>
      </p:sp>
      <p:sp>
        <p:nvSpPr>
          <p:cNvPr id="17" name="Slide Number Placeholder 5">
            <a:extLst>
              <a:ext uri="{FF2B5EF4-FFF2-40B4-BE49-F238E27FC236}">
                <a16:creationId xmlns:a16="http://schemas.microsoft.com/office/drawing/2014/main" id="{A54D7D2B-C95A-714F-B867-02AAE96F2B7C}"/>
              </a:ext>
            </a:extLst>
          </p:cNvPr>
          <p:cNvSpPr txBox="1">
            <a:spLocks/>
          </p:cNvSpPr>
          <p:nvPr userDrawn="1"/>
        </p:nvSpPr>
        <p:spPr>
          <a:xfrm>
            <a:off x="359999" y="6264872"/>
            <a:ext cx="360000" cy="360000"/>
          </a:xfrm>
          <a:prstGeom prst="rect">
            <a:avLst/>
          </a:prstGeom>
        </p:spPr>
        <p:txBody>
          <a:bodyPr vert="horz" lIns="91440" tIns="45720" rIns="91440" bIns="45720" rtlCol="0" anchor="ctr"/>
          <a:lstStyle>
            <a:defPPr>
              <a:defRPr lang="en-US"/>
            </a:defPPr>
            <a:lvl1pPr marL="0" algn="l" defTabSz="914400" rtl="0" eaLnBrk="1" latinLnBrk="0" hangingPunct="1">
              <a:defRPr sz="800" b="0" i="0" kern="1200">
                <a:solidFill>
                  <a:schemeClr val="tx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8A41853-EF22-D446-BDBC-A7CF3FE93503}" type="slidenum">
              <a:rPr lang="en-US" smtClean="0">
                <a:solidFill>
                  <a:schemeClr val="bg1"/>
                </a:solidFill>
              </a:rPr>
              <a:pPr/>
              <a:t>‹#›</a:t>
            </a:fld>
            <a:endParaRPr lang="en-US" dirty="0">
              <a:solidFill>
                <a:schemeClr val="bg1"/>
              </a:solidFill>
            </a:endParaRPr>
          </a:p>
        </p:txBody>
      </p:sp>
      <p:sp>
        <p:nvSpPr>
          <p:cNvPr id="11" name="TextBox 10">
            <a:extLst>
              <a:ext uri="{FF2B5EF4-FFF2-40B4-BE49-F238E27FC236}">
                <a16:creationId xmlns:a16="http://schemas.microsoft.com/office/drawing/2014/main" id="{12847E93-0C19-5E4D-9A33-AD6176A0F9A8}"/>
              </a:ext>
            </a:extLst>
          </p:cNvPr>
          <p:cNvSpPr txBox="1"/>
          <p:nvPr userDrawn="1"/>
        </p:nvSpPr>
        <p:spPr>
          <a:xfrm>
            <a:off x="720000" y="6336000"/>
            <a:ext cx="5400000" cy="216000"/>
          </a:xfrm>
          <a:prstGeom prst="rect">
            <a:avLst/>
          </a:prstGeom>
          <a:noFill/>
        </p:spPr>
        <p:txBody>
          <a:bodyPr wrap="square" lIns="90000" rtlCol="0" anchor="ctr" anchorCtr="0">
            <a:spAutoFit/>
          </a:bodyPr>
          <a:lstStyle/>
          <a:p>
            <a:r>
              <a:rPr lang="en-GB" sz="800" b="0" i="0" dirty="0">
                <a:solidFill>
                  <a:schemeClr val="bg1"/>
                </a:solidFill>
                <a:latin typeface="Arial" panose="020B0604020202020204" pitchFamily="34" charset="0"/>
                <a:ea typeface="MS PGothic" pitchFamily="34" charset="-128"/>
                <a:cs typeface="Arial" panose="020B0604020202020204" pitchFamily="34" charset="0"/>
              </a:rPr>
              <a:t>AIA confidential and proprietary information. Not for distribution.  </a:t>
            </a:r>
            <a:endParaRPr lang="en-US" sz="800" b="0" i="0" dirty="0">
              <a:solidFill>
                <a:schemeClr val="bg1"/>
              </a:solidFill>
              <a:latin typeface="Arial" panose="020B0604020202020204" pitchFamily="34" charset="0"/>
              <a:cs typeface="Arial" panose="020B0604020202020204" pitchFamily="34" charset="0"/>
            </a:endParaRPr>
          </a:p>
        </p:txBody>
      </p:sp>
      <p:sp>
        <p:nvSpPr>
          <p:cNvPr id="12" name="TextBox 11">
            <a:extLst>
              <a:ext uri="{FF2B5EF4-FFF2-40B4-BE49-F238E27FC236}">
                <a16:creationId xmlns:a16="http://schemas.microsoft.com/office/drawing/2014/main" id="{60157A6C-0B58-7D4C-9393-E5E71E4757F5}"/>
              </a:ext>
            </a:extLst>
          </p:cNvPr>
          <p:cNvSpPr txBox="1"/>
          <p:nvPr userDrawn="1"/>
        </p:nvSpPr>
        <p:spPr>
          <a:xfrm>
            <a:off x="-1170000" y="2440557"/>
            <a:ext cx="1052488" cy="1785104"/>
          </a:xfrm>
          <a:prstGeom prst="rect">
            <a:avLst/>
          </a:prstGeom>
          <a:solidFill>
            <a:schemeClr val="bg1"/>
          </a:solidFill>
        </p:spPr>
        <p:txBody>
          <a:bodyPr wrap="square" rtlCol="0">
            <a:spAutoFit/>
          </a:bodyPr>
          <a:lstStyle/>
          <a:p>
            <a:pPr algn="l"/>
            <a:r>
              <a:rPr lang="en-US" sz="1000" dirty="0">
                <a:solidFill>
                  <a:srgbClr val="333D47"/>
                </a:solidFill>
                <a:latin typeface="Arial" panose="020B0604020202020204" pitchFamily="34" charset="0"/>
                <a:cs typeface="Arial" panose="020B0604020202020204" pitchFamily="34" charset="0"/>
              </a:rPr>
              <a:t>The image can be replaced here and master view</a:t>
            </a:r>
          </a:p>
          <a:p>
            <a:pPr algn="l"/>
            <a:endParaRPr lang="en-US" sz="1000" dirty="0">
              <a:solidFill>
                <a:srgbClr val="333D47"/>
              </a:solidFill>
              <a:latin typeface="Arial" panose="020B0604020202020204" pitchFamily="34" charset="0"/>
              <a:cs typeface="Arial" panose="020B0604020202020204" pitchFamily="34" charset="0"/>
            </a:endParaRPr>
          </a:p>
          <a:p>
            <a:pPr algn="l"/>
            <a:r>
              <a:rPr lang="en-GB" sz="1000" dirty="0">
                <a:latin typeface="Helvetica Neue" panose="02000503000000020004" pitchFamily="2" charset="0"/>
              </a:rPr>
              <a:t>Please </a:t>
            </a:r>
            <a:r>
              <a:rPr lang="en-GB" sz="1000" b="1" dirty="0">
                <a:latin typeface="Helvetica Neue" panose="02000503000000020004" pitchFamily="2" charset="0"/>
              </a:rPr>
              <a:t>do not </a:t>
            </a:r>
            <a:r>
              <a:rPr lang="en-GB" sz="1000" dirty="0">
                <a:latin typeface="Helvetica Neue" panose="02000503000000020004" pitchFamily="2" charset="0"/>
              </a:rPr>
              <a:t>use any internal photo competition participants’ images</a:t>
            </a:r>
            <a:endParaRPr lang="en-US" sz="1000" dirty="0">
              <a:solidFill>
                <a:srgbClr val="333D47"/>
              </a:solidFill>
            </a:endParaRPr>
          </a:p>
        </p:txBody>
      </p:sp>
      <p:pic>
        <p:nvPicPr>
          <p:cNvPr id="13" name="Graphic 12">
            <a:extLst>
              <a:ext uri="{FF2B5EF4-FFF2-40B4-BE49-F238E27FC236}">
                <a16:creationId xmlns:a16="http://schemas.microsoft.com/office/drawing/2014/main" id="{C73EA868-3485-2542-9A1A-39EB1348817C}"/>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60000" y="360000"/>
            <a:ext cx="1828800" cy="660400"/>
          </a:xfrm>
          <a:prstGeom prst="rect">
            <a:avLst/>
          </a:prstGeom>
        </p:spPr>
      </p:pic>
    </p:spTree>
    <p:extLst>
      <p:ext uri="{BB962C8B-B14F-4D97-AF65-F5344CB8AC3E}">
        <p14:creationId xmlns:p14="http://schemas.microsoft.com/office/powerpoint/2010/main" val="1886856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AIA_SectionRed">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CAF6B96-A12F-1945-8D91-2097D3B334A6}"/>
              </a:ext>
            </a:extLst>
          </p:cNvPr>
          <p:cNvSpPr/>
          <p:nvPr userDrawn="1"/>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 Placeholder 11">
            <a:extLst>
              <a:ext uri="{FF2B5EF4-FFF2-40B4-BE49-F238E27FC236}">
                <a16:creationId xmlns:a16="http://schemas.microsoft.com/office/drawing/2014/main" id="{D298D650-E8F3-4545-ABF5-903E2FF5D018}"/>
              </a:ext>
            </a:extLst>
          </p:cNvPr>
          <p:cNvSpPr>
            <a:spLocks noGrp="1"/>
          </p:cNvSpPr>
          <p:nvPr>
            <p:ph type="body" sz="quarter" idx="11" hasCustomPrompt="1"/>
          </p:nvPr>
        </p:nvSpPr>
        <p:spPr>
          <a:xfrm>
            <a:off x="359999" y="1980000"/>
            <a:ext cx="5040000" cy="1800000"/>
          </a:xfrm>
          <a:prstGeom prst="rect">
            <a:avLst/>
          </a:prstGeom>
          <a:noFill/>
        </p:spPr>
        <p:txBody>
          <a:bodyPr anchor="ctr">
            <a:noAutofit/>
          </a:bodyPr>
          <a:lstStyle>
            <a:lvl1pPr>
              <a:lnSpc>
                <a:spcPct val="80000"/>
              </a:lnSpc>
              <a:defRPr sz="4800">
                <a:solidFill>
                  <a:schemeClr val="bg1"/>
                </a:solidFill>
              </a:defRPr>
            </a:lvl1pPr>
            <a:lvl2pPr marL="457200" indent="0">
              <a:buNone/>
              <a:defRPr/>
            </a:lvl2pPr>
          </a:lstStyle>
          <a:p>
            <a:pPr lvl="0"/>
            <a:r>
              <a:rPr lang="en-US" dirty="0"/>
              <a:t>Section </a:t>
            </a:r>
            <a:br>
              <a:rPr lang="en-US" dirty="0"/>
            </a:br>
            <a:r>
              <a:rPr lang="en-US" dirty="0"/>
              <a:t>header</a:t>
            </a:r>
          </a:p>
        </p:txBody>
      </p:sp>
      <p:pic>
        <p:nvPicPr>
          <p:cNvPr id="3" name="Graphic 2">
            <a:extLst>
              <a:ext uri="{FF2B5EF4-FFF2-40B4-BE49-F238E27FC236}">
                <a16:creationId xmlns:a16="http://schemas.microsoft.com/office/drawing/2014/main" id="{B2ABAF11-BD0B-7542-94F0-2129DC9E9C52}"/>
              </a:ext>
            </a:extLst>
          </p:cNvPr>
          <p:cNvPicPr>
            <a:picLocks noChangeAspect="1"/>
          </p:cNvPicPr>
          <p:nvPr userDrawn="1"/>
        </p:nvPicPr>
        <p:blipFill rotWithShape="1">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b="65180"/>
          <a:stretch/>
        </p:blipFill>
        <p:spPr>
          <a:xfrm>
            <a:off x="0" y="2160000"/>
            <a:ext cx="12192000" cy="4698000"/>
          </a:xfrm>
          <a:prstGeom prst="rect">
            <a:avLst/>
          </a:prstGeom>
        </p:spPr>
      </p:pic>
      <p:pic>
        <p:nvPicPr>
          <p:cNvPr id="6" name="Graphic 5">
            <a:extLst>
              <a:ext uri="{FF2B5EF4-FFF2-40B4-BE49-F238E27FC236}">
                <a16:creationId xmlns:a16="http://schemas.microsoft.com/office/drawing/2014/main" id="{28E0E0F3-5DCB-3A49-8070-D9496897D827}"/>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60000" y="360000"/>
            <a:ext cx="1828800" cy="660400"/>
          </a:xfrm>
          <a:prstGeom prst="rect">
            <a:avLst/>
          </a:prstGeom>
        </p:spPr>
      </p:pic>
    </p:spTree>
    <p:extLst>
      <p:ext uri="{BB962C8B-B14F-4D97-AF65-F5344CB8AC3E}">
        <p14:creationId xmlns:p14="http://schemas.microsoft.com/office/powerpoint/2010/main" val="1961060135"/>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sv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 Id="rId35" Type="http://schemas.openxmlformats.org/officeDocument/2006/relationships/image" Target="../media/image8.svg"/><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Title Placeholder 1">
            <a:extLst>
              <a:ext uri="{FF2B5EF4-FFF2-40B4-BE49-F238E27FC236}">
                <a16:creationId xmlns:a16="http://schemas.microsoft.com/office/drawing/2014/main" id="{76106E65-026A-4C46-AFB0-85C3E7848DD0}"/>
              </a:ext>
            </a:extLst>
          </p:cNvPr>
          <p:cNvSpPr>
            <a:spLocks noGrp="1"/>
          </p:cNvSpPr>
          <p:nvPr>
            <p:ph type="title"/>
          </p:nvPr>
        </p:nvSpPr>
        <p:spPr>
          <a:xfrm>
            <a:off x="360000" y="540000"/>
            <a:ext cx="11472000" cy="1021287"/>
          </a:xfrm>
          <a:prstGeom prst="rect">
            <a:avLst/>
          </a:prstGeom>
        </p:spPr>
        <p:txBody>
          <a:bodyPr vert="horz" lIns="91440" tIns="45720" rIns="91440" bIns="45720" rtlCol="0" anchor="t">
            <a:normAutofit/>
          </a:bodyPr>
          <a:lstStyle/>
          <a:p>
            <a:r>
              <a:rPr lang="en-GB" dirty="0"/>
              <a:t>Click to edit master style</a:t>
            </a:r>
            <a:endParaRPr lang="en-US" dirty="0"/>
          </a:p>
        </p:txBody>
      </p:sp>
      <p:sp>
        <p:nvSpPr>
          <p:cNvPr id="10" name="Text Placeholder 2">
            <a:extLst>
              <a:ext uri="{FF2B5EF4-FFF2-40B4-BE49-F238E27FC236}">
                <a16:creationId xmlns:a16="http://schemas.microsoft.com/office/drawing/2014/main" id="{5707E24A-2FF5-4246-BEF6-082A6111800B}"/>
              </a:ext>
            </a:extLst>
          </p:cNvPr>
          <p:cNvSpPr>
            <a:spLocks noGrp="1"/>
          </p:cNvSpPr>
          <p:nvPr>
            <p:ph type="body" idx="1"/>
          </p:nvPr>
        </p:nvSpPr>
        <p:spPr>
          <a:xfrm>
            <a:off x="360000" y="1800000"/>
            <a:ext cx="11472000" cy="3364189"/>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Slide Number Placeholder 5">
            <a:extLst>
              <a:ext uri="{FF2B5EF4-FFF2-40B4-BE49-F238E27FC236}">
                <a16:creationId xmlns:a16="http://schemas.microsoft.com/office/drawing/2014/main" id="{D7F45575-B773-1649-9EFE-1C08EEFD46D1}"/>
              </a:ext>
            </a:extLst>
          </p:cNvPr>
          <p:cNvSpPr>
            <a:spLocks noGrp="1"/>
          </p:cNvSpPr>
          <p:nvPr>
            <p:ph type="sldNum" sz="quarter" idx="4"/>
          </p:nvPr>
        </p:nvSpPr>
        <p:spPr>
          <a:xfrm>
            <a:off x="359999" y="6264872"/>
            <a:ext cx="360000" cy="360000"/>
          </a:xfrm>
          <a:prstGeom prst="rect">
            <a:avLst/>
          </a:prstGeom>
        </p:spPr>
        <p:txBody>
          <a:bodyPr vert="horz" lIns="91440" tIns="45720" rIns="91440" bIns="45720" rtlCol="0" anchor="ctr"/>
          <a:lstStyle>
            <a:lvl1pPr algn="l">
              <a:defRPr sz="800" b="0" i="0">
                <a:solidFill>
                  <a:schemeClr val="tx1"/>
                </a:solidFill>
                <a:latin typeface="Arial" panose="020B0604020202020204" pitchFamily="34" charset="0"/>
                <a:cs typeface="Arial" panose="020B0604020202020204" pitchFamily="34" charset="0"/>
              </a:defRPr>
            </a:lvl1pPr>
          </a:lstStyle>
          <a:p>
            <a:fld id="{18A41853-EF22-D446-BDBC-A7CF3FE93503}" type="slidenum">
              <a:rPr lang="en-US" smtClean="0"/>
              <a:pPr/>
              <a:t>‹#›</a:t>
            </a:fld>
            <a:endParaRPr lang="en-US" dirty="0"/>
          </a:p>
        </p:txBody>
      </p:sp>
      <p:sp>
        <p:nvSpPr>
          <p:cNvPr id="14" name="TextBox 13">
            <a:extLst>
              <a:ext uri="{FF2B5EF4-FFF2-40B4-BE49-F238E27FC236}">
                <a16:creationId xmlns:a16="http://schemas.microsoft.com/office/drawing/2014/main" id="{14FEDD73-913A-A14E-9158-0586EE3B58B5}"/>
              </a:ext>
            </a:extLst>
          </p:cNvPr>
          <p:cNvSpPr txBox="1"/>
          <p:nvPr userDrawn="1"/>
        </p:nvSpPr>
        <p:spPr>
          <a:xfrm>
            <a:off x="720000" y="6336000"/>
            <a:ext cx="5400000" cy="216000"/>
          </a:xfrm>
          <a:prstGeom prst="rect">
            <a:avLst/>
          </a:prstGeom>
          <a:noFill/>
        </p:spPr>
        <p:txBody>
          <a:bodyPr wrap="square" lIns="90000" rtlCol="0" anchor="ctr" anchorCtr="0">
            <a:spAutoFit/>
          </a:bodyPr>
          <a:lstStyle/>
          <a:p>
            <a:r>
              <a:rPr lang="en-GB" sz="800" b="0" i="0" dirty="0">
                <a:solidFill>
                  <a:schemeClr val="tx1"/>
                </a:solidFill>
                <a:latin typeface="Arial" panose="020B0604020202020204" pitchFamily="34" charset="0"/>
                <a:ea typeface="MS PGothic" pitchFamily="34" charset="-128"/>
                <a:cs typeface="Arial" panose="020B0604020202020204" pitchFamily="34" charset="0"/>
              </a:rPr>
              <a:t>AIA confidential and proprietary information. Not for distribution. </a:t>
            </a:r>
            <a:endParaRPr lang="en-US" sz="800" b="0" i="0" dirty="0">
              <a:solidFill>
                <a:schemeClr val="tx1"/>
              </a:solidFill>
              <a:latin typeface="Arial" panose="020B0604020202020204" pitchFamily="34" charset="0"/>
              <a:cs typeface="Arial" panose="020B0604020202020204" pitchFamily="34" charset="0"/>
            </a:endParaRPr>
          </a:p>
        </p:txBody>
      </p:sp>
      <p:sp>
        <p:nvSpPr>
          <p:cNvPr id="49" name="Rectangle 9">
            <a:extLst>
              <a:ext uri="{FF2B5EF4-FFF2-40B4-BE49-F238E27FC236}">
                <a16:creationId xmlns:a16="http://schemas.microsoft.com/office/drawing/2014/main" id="{E0203ACC-1921-3649-A2D8-9E4ECC5D23B4}"/>
              </a:ext>
            </a:extLst>
          </p:cNvPr>
          <p:cNvSpPr>
            <a:spLocks noChangeArrowheads="1"/>
          </p:cNvSpPr>
          <p:nvPr userDrawn="1"/>
        </p:nvSpPr>
        <p:spPr bwMode="auto">
          <a:xfrm>
            <a:off x="-2626840" y="1353662"/>
            <a:ext cx="1844675" cy="801569"/>
          </a:xfrm>
          <a:prstGeom prst="rect">
            <a:avLst/>
          </a:prstGeom>
          <a:solidFill>
            <a:srgbClr val="333D47"/>
          </a:solidFill>
          <a:ln w="9525">
            <a:noFill/>
            <a:miter lim="800000"/>
            <a:headEnd/>
            <a:tailEnd/>
          </a:ln>
          <a:effectLst/>
        </p:spPr>
        <p:txBody>
          <a:bodyPr wrap="none" anchor="ctr"/>
          <a:lstStyle/>
          <a:p>
            <a:pPr>
              <a:spcBef>
                <a:spcPct val="0"/>
              </a:spcBef>
              <a:buFontTx/>
              <a:buNone/>
            </a:pPr>
            <a:r>
              <a:rPr lang="en-US" sz="1400" b="1" spc="-100" baseline="0" dirty="0">
                <a:solidFill>
                  <a:srgbClr val="FFFFFF"/>
                </a:solidFill>
                <a:latin typeface="Arial" panose="020B0604020202020204" pitchFamily="34" charset="0"/>
                <a:cs typeface="Arial" panose="020B0604020202020204" pitchFamily="34" charset="0"/>
              </a:rPr>
              <a:t>AIA CHARCOAL </a:t>
            </a:r>
            <a:br>
              <a:rPr lang="en-US" sz="1400" b="1" spc="-100" baseline="0" dirty="0">
                <a:solidFill>
                  <a:srgbClr val="FFFFFF"/>
                </a:solidFill>
                <a:latin typeface="Arial" panose="020B0604020202020204" pitchFamily="34" charset="0"/>
                <a:cs typeface="Arial" panose="020B0604020202020204" pitchFamily="34" charset="0"/>
              </a:rPr>
            </a:br>
            <a:r>
              <a:rPr lang="en-US" sz="1400" spc="-100" baseline="0" dirty="0">
                <a:solidFill>
                  <a:srgbClr val="FFFFFF"/>
                </a:solidFill>
                <a:latin typeface="Arial" panose="020B0604020202020204" pitchFamily="34" charset="0"/>
                <a:cs typeface="Arial" panose="020B0604020202020204" pitchFamily="34" charset="0"/>
              </a:rPr>
              <a:t>R51 G61 B71</a:t>
            </a:r>
          </a:p>
          <a:p>
            <a:pPr>
              <a:spcBef>
                <a:spcPct val="0"/>
              </a:spcBef>
              <a:buFontTx/>
              <a:buNone/>
            </a:pPr>
            <a:endParaRPr lang="en-US" sz="1400" spc="-100" baseline="0" dirty="0">
              <a:solidFill>
                <a:srgbClr val="FFFFFF"/>
              </a:solidFill>
              <a:latin typeface="Arial" panose="020B0604020202020204" pitchFamily="34" charset="0"/>
              <a:cs typeface="Arial" panose="020B0604020202020204" pitchFamily="34" charset="0"/>
            </a:endParaRPr>
          </a:p>
        </p:txBody>
      </p:sp>
      <p:sp>
        <p:nvSpPr>
          <p:cNvPr id="50" name="Rectangle 7">
            <a:extLst>
              <a:ext uri="{FF2B5EF4-FFF2-40B4-BE49-F238E27FC236}">
                <a16:creationId xmlns:a16="http://schemas.microsoft.com/office/drawing/2014/main" id="{3EE7A4A7-B933-B24E-AC2D-C118217EFEB4}"/>
              </a:ext>
            </a:extLst>
          </p:cNvPr>
          <p:cNvSpPr>
            <a:spLocks noChangeArrowheads="1"/>
          </p:cNvSpPr>
          <p:nvPr userDrawn="1"/>
        </p:nvSpPr>
        <p:spPr bwMode="auto">
          <a:xfrm>
            <a:off x="-2614697" y="407231"/>
            <a:ext cx="1821348" cy="806397"/>
          </a:xfrm>
          <a:prstGeom prst="rect">
            <a:avLst/>
          </a:prstGeom>
          <a:solidFill>
            <a:srgbClr val="D31145"/>
          </a:solidFill>
          <a:ln w="9525">
            <a:noFill/>
            <a:miter lim="800000"/>
            <a:headEnd/>
            <a:tailEnd/>
          </a:ln>
          <a:effectLst/>
        </p:spPr>
        <p:txBody>
          <a:bodyPr wrap="none" anchor="ctr"/>
          <a:lstStyle/>
          <a:p>
            <a:pPr>
              <a:spcBef>
                <a:spcPct val="0"/>
              </a:spcBef>
              <a:buFontTx/>
              <a:buNone/>
            </a:pPr>
            <a:r>
              <a:rPr lang="en-US" sz="1400" b="1" spc="-100" baseline="0" dirty="0">
                <a:solidFill>
                  <a:srgbClr val="FFFFFF"/>
                </a:solidFill>
                <a:latin typeface="Arial" panose="020B0604020202020204" pitchFamily="34" charset="0"/>
                <a:cs typeface="Arial" panose="020B0604020202020204" pitchFamily="34" charset="0"/>
              </a:rPr>
              <a:t>AIA RED</a:t>
            </a:r>
          </a:p>
          <a:p>
            <a:pPr>
              <a:spcBef>
                <a:spcPct val="0"/>
              </a:spcBef>
              <a:buFontTx/>
              <a:buNone/>
            </a:pPr>
            <a:r>
              <a:rPr lang="en-US" sz="1400" spc="-100" baseline="0" dirty="0">
                <a:solidFill>
                  <a:srgbClr val="FFFFFF"/>
                </a:solidFill>
                <a:latin typeface="Arial" panose="020B0604020202020204" pitchFamily="34" charset="0"/>
                <a:cs typeface="Arial" panose="020B0604020202020204" pitchFamily="34" charset="0"/>
              </a:rPr>
              <a:t>R211 G17 B69</a:t>
            </a:r>
          </a:p>
          <a:p>
            <a:pPr>
              <a:spcBef>
                <a:spcPct val="0"/>
              </a:spcBef>
              <a:buFontTx/>
              <a:buNone/>
            </a:pPr>
            <a:endParaRPr lang="en-US" sz="1400" spc="-100" baseline="0" dirty="0">
              <a:solidFill>
                <a:srgbClr val="FFFFFF"/>
              </a:solidFill>
              <a:latin typeface="Arial" panose="020B0604020202020204" pitchFamily="34" charset="0"/>
              <a:cs typeface="Arial" panose="020B0604020202020204" pitchFamily="34" charset="0"/>
            </a:endParaRPr>
          </a:p>
        </p:txBody>
      </p:sp>
      <p:sp>
        <p:nvSpPr>
          <p:cNvPr id="58" name="TextBox 57">
            <a:extLst>
              <a:ext uri="{FF2B5EF4-FFF2-40B4-BE49-F238E27FC236}">
                <a16:creationId xmlns:a16="http://schemas.microsoft.com/office/drawing/2014/main" id="{B57F8F61-AACF-4D43-A48E-73FD89E9FAC0}"/>
              </a:ext>
            </a:extLst>
          </p:cNvPr>
          <p:cNvSpPr txBox="1"/>
          <p:nvPr userDrawn="1"/>
        </p:nvSpPr>
        <p:spPr>
          <a:xfrm>
            <a:off x="-2942426" y="376236"/>
            <a:ext cx="259484" cy="1937287"/>
          </a:xfrm>
          <a:prstGeom prst="rect">
            <a:avLst/>
          </a:prstGeom>
          <a:noFill/>
        </p:spPr>
        <p:txBody>
          <a:bodyPr vert="vert270" wrap="square" lIns="0" tIns="0" rIns="0" bIns="0" rtlCol="0">
            <a:noAutofit/>
          </a:bodyPr>
          <a:lstStyle/>
          <a:p>
            <a:pPr algn="r">
              <a:lnSpc>
                <a:spcPct val="80000"/>
              </a:lnSpc>
            </a:pPr>
            <a:r>
              <a:rPr lang="en-US" b="1" i="0" dirty="0">
                <a:solidFill>
                  <a:srgbClr val="585858"/>
                </a:solidFill>
                <a:latin typeface="Arial" panose="020B0604020202020204" pitchFamily="34" charset="0"/>
                <a:cs typeface="Arial" panose="020B0604020202020204" pitchFamily="34" charset="0"/>
              </a:rPr>
              <a:t>CORE COLOURS</a:t>
            </a:r>
          </a:p>
        </p:txBody>
      </p:sp>
      <p:sp>
        <p:nvSpPr>
          <p:cNvPr id="67" name="Rectangle 9">
            <a:extLst>
              <a:ext uri="{FF2B5EF4-FFF2-40B4-BE49-F238E27FC236}">
                <a16:creationId xmlns:a16="http://schemas.microsoft.com/office/drawing/2014/main" id="{6E16C6D7-5D67-3F48-9BAD-5211CB2770DE}"/>
              </a:ext>
            </a:extLst>
          </p:cNvPr>
          <p:cNvSpPr>
            <a:spLocks noChangeArrowheads="1"/>
          </p:cNvSpPr>
          <p:nvPr userDrawn="1"/>
        </p:nvSpPr>
        <p:spPr bwMode="auto">
          <a:xfrm>
            <a:off x="-4617303" y="5798524"/>
            <a:ext cx="1487670" cy="646439"/>
          </a:xfrm>
          <a:prstGeom prst="rect">
            <a:avLst/>
          </a:prstGeom>
          <a:solidFill>
            <a:schemeClr val="bg2"/>
          </a:solidFill>
          <a:ln w="9525">
            <a:noFill/>
            <a:miter lim="800000"/>
            <a:headEnd/>
            <a:tailEnd/>
          </a:ln>
          <a:effectLst/>
        </p:spPr>
        <p:txBody>
          <a:bodyPr wrap="none" anchor="ctr"/>
          <a:lstStyle/>
          <a:p>
            <a:pPr>
              <a:spcBef>
                <a:spcPct val="0"/>
              </a:spcBef>
              <a:buFontTx/>
              <a:buNone/>
            </a:pPr>
            <a:r>
              <a:rPr lang="en-US" sz="1400" b="1" spc="-100" baseline="0" dirty="0">
                <a:solidFill>
                  <a:srgbClr val="FFFFFF"/>
                </a:solidFill>
                <a:latin typeface="Arial" panose="020B0604020202020204" pitchFamily="34" charset="0"/>
                <a:cs typeface="Arial" panose="020B0604020202020204" pitchFamily="34" charset="0"/>
              </a:rPr>
              <a:t>AIA WARM GREY </a:t>
            </a:r>
            <a:br>
              <a:rPr lang="en-US" sz="1400" b="1" spc="-100" baseline="0" dirty="0">
                <a:solidFill>
                  <a:srgbClr val="FFFFFF"/>
                </a:solidFill>
                <a:latin typeface="Arial" panose="020B0604020202020204" pitchFamily="34" charset="0"/>
                <a:cs typeface="Arial" panose="020B0604020202020204" pitchFamily="34" charset="0"/>
              </a:rPr>
            </a:br>
            <a:r>
              <a:rPr lang="en-US" sz="1400" spc="-100" baseline="0" dirty="0">
                <a:solidFill>
                  <a:srgbClr val="FFFFFF"/>
                </a:solidFill>
                <a:latin typeface="Arial" panose="020B0604020202020204" pitchFamily="34" charset="0"/>
                <a:cs typeface="Arial" panose="020B0604020202020204" pitchFamily="34" charset="0"/>
              </a:rPr>
              <a:t>R211 G202 B195</a:t>
            </a:r>
          </a:p>
          <a:p>
            <a:pPr>
              <a:spcBef>
                <a:spcPct val="0"/>
              </a:spcBef>
              <a:buFontTx/>
              <a:buNone/>
            </a:pPr>
            <a:endParaRPr lang="en-US" sz="1400" spc="-100" baseline="0" dirty="0">
              <a:solidFill>
                <a:srgbClr val="FFFFFF"/>
              </a:solidFill>
              <a:latin typeface="Arial" panose="020B0604020202020204" pitchFamily="34" charset="0"/>
              <a:cs typeface="Arial" panose="020B0604020202020204" pitchFamily="34" charset="0"/>
            </a:endParaRPr>
          </a:p>
        </p:txBody>
      </p:sp>
      <p:sp>
        <p:nvSpPr>
          <p:cNvPr id="68" name="Rectangle 9">
            <a:extLst>
              <a:ext uri="{FF2B5EF4-FFF2-40B4-BE49-F238E27FC236}">
                <a16:creationId xmlns:a16="http://schemas.microsoft.com/office/drawing/2014/main" id="{30414EC1-704C-FF47-9611-AD4C8B879B94}"/>
              </a:ext>
            </a:extLst>
          </p:cNvPr>
          <p:cNvSpPr>
            <a:spLocks noChangeArrowheads="1"/>
          </p:cNvSpPr>
          <p:nvPr userDrawn="1"/>
        </p:nvSpPr>
        <p:spPr bwMode="auto">
          <a:xfrm>
            <a:off x="-4611596" y="1877530"/>
            <a:ext cx="1487670" cy="646439"/>
          </a:xfrm>
          <a:prstGeom prst="rect">
            <a:avLst/>
          </a:prstGeom>
          <a:solidFill>
            <a:schemeClr val="accent3"/>
          </a:solidFill>
          <a:ln w="9525">
            <a:noFill/>
            <a:miter lim="800000"/>
            <a:headEnd/>
            <a:tailEnd/>
          </a:ln>
          <a:effectLst/>
        </p:spPr>
        <p:txBody>
          <a:bodyPr wrap="none" anchor="ctr"/>
          <a:lstStyle/>
          <a:p>
            <a:pPr>
              <a:spcBef>
                <a:spcPct val="0"/>
              </a:spcBef>
              <a:buFontTx/>
              <a:buNone/>
            </a:pPr>
            <a:r>
              <a:rPr lang="en-US" sz="1400" b="1" spc="-100" baseline="0" dirty="0">
                <a:solidFill>
                  <a:srgbClr val="FFFFFF"/>
                </a:solidFill>
                <a:latin typeface="Arial" panose="020B0604020202020204" pitchFamily="34" charset="0"/>
                <a:cs typeface="Arial" panose="020B0604020202020204" pitchFamily="34" charset="0"/>
              </a:rPr>
              <a:t>AIA  ORANGE </a:t>
            </a:r>
            <a:br>
              <a:rPr lang="en-US" sz="1400" b="1" spc="-100" baseline="0" dirty="0">
                <a:solidFill>
                  <a:srgbClr val="FFFFFF"/>
                </a:solidFill>
                <a:latin typeface="Arial" panose="020B0604020202020204" pitchFamily="34" charset="0"/>
                <a:cs typeface="Arial" panose="020B0604020202020204" pitchFamily="34" charset="0"/>
              </a:rPr>
            </a:br>
            <a:r>
              <a:rPr lang="en-US" sz="1400" spc="-100" baseline="0" dirty="0">
                <a:solidFill>
                  <a:srgbClr val="FFFFFF"/>
                </a:solidFill>
                <a:latin typeface="Arial" panose="020B0604020202020204" pitchFamily="34" charset="0"/>
                <a:cs typeface="Arial" panose="020B0604020202020204" pitchFamily="34" charset="0"/>
              </a:rPr>
              <a:t>R255 G117 B77</a:t>
            </a:r>
          </a:p>
          <a:p>
            <a:pPr>
              <a:spcBef>
                <a:spcPct val="0"/>
              </a:spcBef>
              <a:buFontTx/>
              <a:buNone/>
            </a:pPr>
            <a:endParaRPr lang="en-US" sz="1400" spc="-100" baseline="0" dirty="0">
              <a:solidFill>
                <a:srgbClr val="FFFFFF"/>
              </a:solidFill>
              <a:latin typeface="Arial" panose="020B0604020202020204" pitchFamily="34" charset="0"/>
              <a:cs typeface="Arial" panose="020B0604020202020204" pitchFamily="34" charset="0"/>
            </a:endParaRPr>
          </a:p>
        </p:txBody>
      </p:sp>
      <p:sp>
        <p:nvSpPr>
          <p:cNvPr id="69" name="TextBox 68">
            <a:extLst>
              <a:ext uri="{FF2B5EF4-FFF2-40B4-BE49-F238E27FC236}">
                <a16:creationId xmlns:a16="http://schemas.microsoft.com/office/drawing/2014/main" id="{46EDC2E1-B0F0-2B4D-8CFB-F684F18144D9}"/>
              </a:ext>
            </a:extLst>
          </p:cNvPr>
          <p:cNvSpPr txBox="1"/>
          <p:nvPr userDrawn="1"/>
        </p:nvSpPr>
        <p:spPr>
          <a:xfrm>
            <a:off x="-4910208" y="379515"/>
            <a:ext cx="314328" cy="3271299"/>
          </a:xfrm>
          <a:prstGeom prst="rect">
            <a:avLst/>
          </a:prstGeom>
          <a:noFill/>
        </p:spPr>
        <p:txBody>
          <a:bodyPr vert="vert270" wrap="square" lIns="0" tIns="0" rIns="0" bIns="0" rtlCol="0">
            <a:noAutofit/>
          </a:bodyPr>
          <a:lstStyle/>
          <a:p>
            <a:pPr algn="r">
              <a:lnSpc>
                <a:spcPct val="80000"/>
              </a:lnSpc>
            </a:pPr>
            <a:r>
              <a:rPr lang="en-US" b="1" i="0" dirty="0">
                <a:solidFill>
                  <a:srgbClr val="585858"/>
                </a:solidFill>
                <a:latin typeface="Arial" panose="020B0604020202020204" pitchFamily="34" charset="0"/>
                <a:cs typeface="Arial" panose="020B0604020202020204" pitchFamily="34" charset="0"/>
              </a:rPr>
              <a:t>SUPPORTING COLOURS</a:t>
            </a:r>
          </a:p>
        </p:txBody>
      </p:sp>
      <p:sp>
        <p:nvSpPr>
          <p:cNvPr id="70" name="Rectangle 9">
            <a:extLst>
              <a:ext uri="{FF2B5EF4-FFF2-40B4-BE49-F238E27FC236}">
                <a16:creationId xmlns:a16="http://schemas.microsoft.com/office/drawing/2014/main" id="{32D26DB1-D22B-0146-BEE0-26A6F1234774}"/>
              </a:ext>
            </a:extLst>
          </p:cNvPr>
          <p:cNvSpPr>
            <a:spLocks noChangeArrowheads="1"/>
          </p:cNvSpPr>
          <p:nvPr userDrawn="1"/>
        </p:nvSpPr>
        <p:spPr bwMode="auto">
          <a:xfrm>
            <a:off x="-4611596" y="2663784"/>
            <a:ext cx="1487670" cy="646439"/>
          </a:xfrm>
          <a:prstGeom prst="rect">
            <a:avLst/>
          </a:prstGeom>
          <a:solidFill>
            <a:schemeClr val="accent4"/>
          </a:solidFill>
          <a:ln w="9525">
            <a:noFill/>
            <a:miter lim="800000"/>
            <a:headEnd/>
            <a:tailEnd/>
          </a:ln>
          <a:effectLst/>
        </p:spPr>
        <p:txBody>
          <a:bodyPr wrap="none" anchor="ctr"/>
          <a:lstStyle/>
          <a:p>
            <a:pPr>
              <a:spcBef>
                <a:spcPct val="0"/>
              </a:spcBef>
              <a:buFontTx/>
              <a:buNone/>
            </a:pPr>
            <a:r>
              <a:rPr lang="en-US" sz="1400" b="1" spc="-100" baseline="0" dirty="0">
                <a:solidFill>
                  <a:srgbClr val="FFFFFF"/>
                </a:solidFill>
                <a:latin typeface="Arial" panose="020B0604020202020204" pitchFamily="34" charset="0"/>
                <a:cs typeface="Arial" panose="020B0604020202020204" pitchFamily="34" charset="0"/>
              </a:rPr>
              <a:t>AIA YELLOW</a:t>
            </a:r>
            <a:br>
              <a:rPr lang="en-US" sz="1400" b="1" spc="-100" baseline="0" dirty="0">
                <a:solidFill>
                  <a:srgbClr val="FFFFFF"/>
                </a:solidFill>
                <a:latin typeface="Arial" panose="020B0604020202020204" pitchFamily="34" charset="0"/>
                <a:cs typeface="Arial" panose="020B0604020202020204" pitchFamily="34" charset="0"/>
              </a:rPr>
            </a:br>
            <a:r>
              <a:rPr lang="en-US" sz="1400" spc="-100" baseline="0" dirty="0">
                <a:solidFill>
                  <a:srgbClr val="FFFFFF"/>
                </a:solidFill>
                <a:latin typeface="Arial" panose="020B0604020202020204" pitchFamily="34" charset="0"/>
                <a:cs typeface="Arial" panose="020B0604020202020204" pitchFamily="34" charset="0"/>
              </a:rPr>
              <a:t>R247 G201 B38</a:t>
            </a:r>
          </a:p>
          <a:p>
            <a:pPr>
              <a:spcBef>
                <a:spcPct val="0"/>
              </a:spcBef>
              <a:buFontTx/>
              <a:buNone/>
            </a:pPr>
            <a:endParaRPr lang="en-US" sz="1400" spc="-100" baseline="0" dirty="0">
              <a:solidFill>
                <a:srgbClr val="FFFFFF"/>
              </a:solidFill>
              <a:latin typeface="Arial" panose="020B0604020202020204" pitchFamily="34" charset="0"/>
              <a:cs typeface="Arial" panose="020B0604020202020204" pitchFamily="34" charset="0"/>
            </a:endParaRPr>
          </a:p>
        </p:txBody>
      </p:sp>
      <p:sp>
        <p:nvSpPr>
          <p:cNvPr id="71" name="Rectangle 9">
            <a:extLst>
              <a:ext uri="{FF2B5EF4-FFF2-40B4-BE49-F238E27FC236}">
                <a16:creationId xmlns:a16="http://schemas.microsoft.com/office/drawing/2014/main" id="{38917B89-6ECF-F74A-9BA2-E9FCB7C72DD1}"/>
              </a:ext>
            </a:extLst>
          </p:cNvPr>
          <p:cNvSpPr>
            <a:spLocks noChangeArrowheads="1"/>
          </p:cNvSpPr>
          <p:nvPr userDrawn="1"/>
        </p:nvSpPr>
        <p:spPr bwMode="auto">
          <a:xfrm>
            <a:off x="-4611596" y="4266004"/>
            <a:ext cx="1487670" cy="646439"/>
          </a:xfrm>
          <a:prstGeom prst="rect">
            <a:avLst/>
          </a:prstGeom>
          <a:solidFill>
            <a:schemeClr val="accent5"/>
          </a:solidFill>
          <a:ln w="9525">
            <a:noFill/>
            <a:miter lim="800000"/>
            <a:headEnd/>
            <a:tailEnd/>
          </a:ln>
          <a:effectLst/>
        </p:spPr>
        <p:txBody>
          <a:bodyPr wrap="none" anchor="ctr"/>
          <a:lstStyle/>
          <a:p>
            <a:pPr>
              <a:spcBef>
                <a:spcPct val="0"/>
              </a:spcBef>
              <a:buFontTx/>
              <a:buNone/>
            </a:pPr>
            <a:r>
              <a:rPr lang="en-US" sz="1400" b="1" spc="-100" baseline="0" dirty="0">
                <a:solidFill>
                  <a:srgbClr val="FFFFFF"/>
                </a:solidFill>
                <a:latin typeface="Arial" panose="020B0604020202020204" pitchFamily="34" charset="0"/>
                <a:cs typeface="Arial" panose="020B0604020202020204" pitchFamily="34" charset="0"/>
              </a:rPr>
              <a:t>AIA LAVENDER </a:t>
            </a:r>
            <a:br>
              <a:rPr lang="en-US" sz="1400" b="1" spc="-100" baseline="0" dirty="0">
                <a:solidFill>
                  <a:srgbClr val="FFFFFF"/>
                </a:solidFill>
                <a:latin typeface="Arial" panose="020B0604020202020204" pitchFamily="34" charset="0"/>
                <a:cs typeface="Arial" panose="020B0604020202020204" pitchFamily="34" charset="0"/>
              </a:rPr>
            </a:br>
            <a:r>
              <a:rPr lang="en-US" sz="1400" spc="-100" baseline="0" dirty="0">
                <a:solidFill>
                  <a:srgbClr val="FFFFFF"/>
                </a:solidFill>
                <a:latin typeface="Arial" panose="020B0604020202020204" pitchFamily="34" charset="0"/>
                <a:cs typeface="Arial" panose="020B0604020202020204" pitchFamily="34" charset="0"/>
              </a:rPr>
              <a:t>R161 G153 B186</a:t>
            </a:r>
          </a:p>
          <a:p>
            <a:pPr>
              <a:spcBef>
                <a:spcPct val="0"/>
              </a:spcBef>
              <a:buFontTx/>
              <a:buNone/>
            </a:pPr>
            <a:endParaRPr lang="en-US" sz="1400" spc="-100" baseline="0" dirty="0">
              <a:solidFill>
                <a:srgbClr val="FFFFFF"/>
              </a:solidFill>
              <a:latin typeface="Arial" panose="020B0604020202020204" pitchFamily="34" charset="0"/>
              <a:cs typeface="Arial" panose="020B0604020202020204" pitchFamily="34" charset="0"/>
            </a:endParaRPr>
          </a:p>
        </p:txBody>
      </p:sp>
      <p:sp>
        <p:nvSpPr>
          <p:cNvPr id="72" name="Rectangle 9">
            <a:extLst>
              <a:ext uri="{FF2B5EF4-FFF2-40B4-BE49-F238E27FC236}">
                <a16:creationId xmlns:a16="http://schemas.microsoft.com/office/drawing/2014/main" id="{A835CB3C-C322-B743-8984-3B3E27A039B3}"/>
              </a:ext>
            </a:extLst>
          </p:cNvPr>
          <p:cNvSpPr>
            <a:spLocks noChangeArrowheads="1"/>
          </p:cNvSpPr>
          <p:nvPr userDrawn="1"/>
        </p:nvSpPr>
        <p:spPr bwMode="auto">
          <a:xfrm>
            <a:off x="-4611596" y="5052258"/>
            <a:ext cx="1487670" cy="646439"/>
          </a:xfrm>
          <a:prstGeom prst="rect">
            <a:avLst/>
          </a:prstGeom>
          <a:solidFill>
            <a:schemeClr val="tx2"/>
          </a:solidFill>
          <a:ln w="9525">
            <a:noFill/>
            <a:miter lim="800000"/>
            <a:headEnd/>
            <a:tailEnd/>
          </a:ln>
          <a:effectLst/>
        </p:spPr>
        <p:txBody>
          <a:bodyPr wrap="none" anchor="ctr"/>
          <a:lstStyle/>
          <a:p>
            <a:pPr>
              <a:spcBef>
                <a:spcPct val="0"/>
              </a:spcBef>
              <a:buFontTx/>
              <a:buNone/>
            </a:pPr>
            <a:r>
              <a:rPr lang="en-US" sz="1400" b="1" spc="-100" baseline="0" dirty="0">
                <a:solidFill>
                  <a:srgbClr val="FFFFFF"/>
                </a:solidFill>
                <a:latin typeface="Arial" panose="020B0604020202020204" pitchFamily="34" charset="0"/>
                <a:cs typeface="Arial" panose="020B0604020202020204" pitchFamily="34" charset="0"/>
              </a:rPr>
              <a:t>AIA BLUE </a:t>
            </a:r>
            <a:br>
              <a:rPr lang="en-US" sz="1400" b="1" spc="-100" baseline="0" dirty="0">
                <a:solidFill>
                  <a:srgbClr val="FFFFFF"/>
                </a:solidFill>
                <a:latin typeface="Arial" panose="020B0604020202020204" pitchFamily="34" charset="0"/>
                <a:cs typeface="Arial" panose="020B0604020202020204" pitchFamily="34" charset="0"/>
              </a:rPr>
            </a:br>
            <a:r>
              <a:rPr lang="en-US" sz="1400" spc="-100" baseline="0" dirty="0">
                <a:solidFill>
                  <a:srgbClr val="FFFFFF"/>
                </a:solidFill>
                <a:latin typeface="Arial" panose="020B0604020202020204" pitchFamily="34" charset="0"/>
                <a:cs typeface="Arial" panose="020B0604020202020204" pitchFamily="34" charset="0"/>
              </a:rPr>
              <a:t>R31 G120 B173</a:t>
            </a:r>
          </a:p>
          <a:p>
            <a:pPr>
              <a:spcBef>
                <a:spcPct val="0"/>
              </a:spcBef>
              <a:buFontTx/>
              <a:buNone/>
            </a:pPr>
            <a:endParaRPr lang="en-US" sz="1400" spc="-100" baseline="0" dirty="0">
              <a:solidFill>
                <a:srgbClr val="FFFFFF"/>
              </a:solidFill>
              <a:latin typeface="Arial" panose="020B0604020202020204" pitchFamily="34" charset="0"/>
              <a:cs typeface="Arial" panose="020B0604020202020204" pitchFamily="34" charset="0"/>
            </a:endParaRPr>
          </a:p>
        </p:txBody>
      </p:sp>
      <p:sp>
        <p:nvSpPr>
          <p:cNvPr id="73" name="Rectangle 9">
            <a:extLst>
              <a:ext uri="{FF2B5EF4-FFF2-40B4-BE49-F238E27FC236}">
                <a16:creationId xmlns:a16="http://schemas.microsoft.com/office/drawing/2014/main" id="{0EB3A011-77AD-EE4C-BB9E-688A1F0E49B1}"/>
              </a:ext>
            </a:extLst>
          </p:cNvPr>
          <p:cNvSpPr>
            <a:spLocks noChangeArrowheads="1"/>
          </p:cNvSpPr>
          <p:nvPr userDrawn="1"/>
        </p:nvSpPr>
        <p:spPr bwMode="auto">
          <a:xfrm>
            <a:off x="-4611596" y="1125046"/>
            <a:ext cx="1487670" cy="646439"/>
          </a:xfrm>
          <a:prstGeom prst="rect">
            <a:avLst/>
          </a:prstGeom>
          <a:solidFill>
            <a:schemeClr val="accent2"/>
          </a:solidFill>
          <a:ln w="9525">
            <a:noFill/>
            <a:miter lim="800000"/>
            <a:headEnd/>
            <a:tailEnd/>
          </a:ln>
          <a:effectLst/>
        </p:spPr>
        <p:txBody>
          <a:bodyPr wrap="none" anchor="ctr"/>
          <a:lstStyle/>
          <a:p>
            <a:pPr>
              <a:spcBef>
                <a:spcPct val="0"/>
              </a:spcBef>
              <a:buFontTx/>
              <a:buNone/>
            </a:pPr>
            <a:r>
              <a:rPr lang="en-US" sz="1400" b="1" spc="-100" baseline="0" dirty="0">
                <a:solidFill>
                  <a:srgbClr val="FFFFFF"/>
                </a:solidFill>
                <a:latin typeface="Arial" panose="020B0604020202020204" pitchFamily="34" charset="0"/>
                <a:cs typeface="Arial" panose="020B0604020202020204" pitchFamily="34" charset="0"/>
              </a:rPr>
              <a:t>AIA CERISE</a:t>
            </a:r>
            <a:br>
              <a:rPr lang="en-US" sz="1400" b="1" spc="-100" baseline="0" dirty="0">
                <a:solidFill>
                  <a:srgbClr val="FFFFFF"/>
                </a:solidFill>
                <a:latin typeface="Arial" panose="020B0604020202020204" pitchFamily="34" charset="0"/>
                <a:cs typeface="Arial" panose="020B0604020202020204" pitchFamily="34" charset="0"/>
              </a:rPr>
            </a:br>
            <a:r>
              <a:rPr lang="en-US" sz="1400" spc="-100" baseline="0" dirty="0">
                <a:solidFill>
                  <a:srgbClr val="FFFFFF"/>
                </a:solidFill>
                <a:latin typeface="Arial" panose="020B0604020202020204" pitchFamily="34" charset="0"/>
                <a:cs typeface="Arial" panose="020B0604020202020204" pitchFamily="34" charset="0"/>
              </a:rPr>
              <a:t>R186 G3 B97</a:t>
            </a:r>
          </a:p>
          <a:p>
            <a:pPr>
              <a:spcBef>
                <a:spcPct val="0"/>
              </a:spcBef>
              <a:buFontTx/>
              <a:buNone/>
            </a:pPr>
            <a:endParaRPr lang="en-US" sz="1400" spc="-100" baseline="0" dirty="0">
              <a:solidFill>
                <a:srgbClr val="FFFFFF"/>
              </a:solidFill>
              <a:latin typeface="Arial" panose="020B0604020202020204" pitchFamily="34" charset="0"/>
              <a:cs typeface="Arial" panose="020B0604020202020204" pitchFamily="34" charset="0"/>
            </a:endParaRPr>
          </a:p>
        </p:txBody>
      </p:sp>
      <p:sp>
        <p:nvSpPr>
          <p:cNvPr id="74" name="Rectangle 9">
            <a:extLst>
              <a:ext uri="{FF2B5EF4-FFF2-40B4-BE49-F238E27FC236}">
                <a16:creationId xmlns:a16="http://schemas.microsoft.com/office/drawing/2014/main" id="{402466E5-EFAB-0E4A-B977-56C6D30093B0}"/>
              </a:ext>
            </a:extLst>
          </p:cNvPr>
          <p:cNvSpPr>
            <a:spLocks noChangeArrowheads="1"/>
          </p:cNvSpPr>
          <p:nvPr userDrawn="1"/>
        </p:nvSpPr>
        <p:spPr bwMode="auto">
          <a:xfrm>
            <a:off x="-4611596" y="3449154"/>
            <a:ext cx="1487670" cy="646439"/>
          </a:xfrm>
          <a:prstGeom prst="rect">
            <a:avLst/>
          </a:prstGeom>
          <a:solidFill>
            <a:schemeClr val="accent6"/>
          </a:solidFill>
          <a:ln w="9525">
            <a:noFill/>
            <a:miter lim="800000"/>
            <a:headEnd/>
            <a:tailEnd/>
          </a:ln>
          <a:effectLst/>
        </p:spPr>
        <p:txBody>
          <a:bodyPr wrap="none" anchor="ctr"/>
          <a:lstStyle/>
          <a:p>
            <a:pPr>
              <a:spcBef>
                <a:spcPct val="0"/>
              </a:spcBef>
              <a:buFontTx/>
              <a:buNone/>
            </a:pPr>
            <a:r>
              <a:rPr lang="en-US" sz="1400" b="1" spc="-100" baseline="0" dirty="0">
                <a:solidFill>
                  <a:srgbClr val="FFFFFF"/>
                </a:solidFill>
                <a:latin typeface="Arial" panose="020B0604020202020204" pitchFamily="34" charset="0"/>
                <a:cs typeface="Arial" panose="020B0604020202020204" pitchFamily="34" charset="0"/>
              </a:rPr>
              <a:t>AIA PURPLE </a:t>
            </a:r>
            <a:br>
              <a:rPr lang="en-US" sz="1400" b="1" spc="-100" baseline="0" dirty="0">
                <a:solidFill>
                  <a:srgbClr val="FFFFFF"/>
                </a:solidFill>
                <a:latin typeface="Arial" panose="020B0604020202020204" pitchFamily="34" charset="0"/>
                <a:cs typeface="Arial" panose="020B0604020202020204" pitchFamily="34" charset="0"/>
              </a:rPr>
            </a:br>
            <a:r>
              <a:rPr lang="en-US" sz="1400" spc="-100" baseline="0" dirty="0">
                <a:solidFill>
                  <a:srgbClr val="FFFFFF"/>
                </a:solidFill>
                <a:latin typeface="Arial" panose="020B0604020202020204" pitchFamily="34" charset="0"/>
                <a:cs typeface="Arial" panose="020B0604020202020204" pitchFamily="34" charset="0"/>
              </a:rPr>
              <a:t>R76 G71 B148</a:t>
            </a:r>
          </a:p>
          <a:p>
            <a:pPr>
              <a:spcBef>
                <a:spcPct val="0"/>
              </a:spcBef>
              <a:buFontTx/>
              <a:buNone/>
            </a:pPr>
            <a:endParaRPr lang="en-US" sz="1400" spc="-100" baseline="0" dirty="0">
              <a:solidFill>
                <a:srgbClr val="FFFFFF"/>
              </a:solidFill>
              <a:latin typeface="Arial" panose="020B0604020202020204" pitchFamily="34" charset="0"/>
              <a:cs typeface="Arial" panose="020B0604020202020204" pitchFamily="34" charset="0"/>
            </a:endParaRPr>
          </a:p>
        </p:txBody>
      </p:sp>
      <p:sp>
        <p:nvSpPr>
          <p:cNvPr id="75" name="Rectangle 9">
            <a:extLst>
              <a:ext uri="{FF2B5EF4-FFF2-40B4-BE49-F238E27FC236}">
                <a16:creationId xmlns:a16="http://schemas.microsoft.com/office/drawing/2014/main" id="{F469A4F2-3792-2E49-8B38-6AFC63812708}"/>
              </a:ext>
            </a:extLst>
          </p:cNvPr>
          <p:cNvSpPr>
            <a:spLocks noChangeArrowheads="1"/>
          </p:cNvSpPr>
          <p:nvPr userDrawn="1"/>
        </p:nvSpPr>
        <p:spPr bwMode="auto">
          <a:xfrm>
            <a:off x="-4611596" y="373206"/>
            <a:ext cx="1487670" cy="646439"/>
          </a:xfrm>
          <a:prstGeom prst="rect">
            <a:avLst/>
          </a:prstGeom>
          <a:solidFill>
            <a:srgbClr val="FF7A85"/>
          </a:solidFill>
          <a:ln w="9525">
            <a:noFill/>
            <a:miter lim="800000"/>
            <a:headEnd/>
            <a:tailEnd/>
          </a:ln>
          <a:effectLst/>
        </p:spPr>
        <p:txBody>
          <a:bodyPr wrap="none" anchor="ctr"/>
          <a:lstStyle/>
          <a:p>
            <a:pPr>
              <a:spcBef>
                <a:spcPct val="0"/>
              </a:spcBef>
              <a:buFontTx/>
              <a:buNone/>
            </a:pPr>
            <a:r>
              <a:rPr lang="en-US" sz="1400" b="1" spc="-100" baseline="0" dirty="0">
                <a:solidFill>
                  <a:srgbClr val="FFFFFF"/>
                </a:solidFill>
                <a:latin typeface="Arial" panose="020B0604020202020204" pitchFamily="34" charset="0"/>
                <a:cs typeface="Arial" panose="020B0604020202020204" pitchFamily="34" charset="0"/>
              </a:rPr>
              <a:t>AIA SALMON</a:t>
            </a:r>
            <a:br>
              <a:rPr lang="en-US" sz="1400" b="1" spc="-100" baseline="0" dirty="0">
                <a:solidFill>
                  <a:srgbClr val="FFFFFF"/>
                </a:solidFill>
                <a:latin typeface="Arial" panose="020B0604020202020204" pitchFamily="34" charset="0"/>
                <a:cs typeface="Arial" panose="020B0604020202020204" pitchFamily="34" charset="0"/>
              </a:rPr>
            </a:br>
            <a:r>
              <a:rPr lang="en-US" sz="1400" spc="-100" baseline="0" dirty="0">
                <a:solidFill>
                  <a:srgbClr val="FFFFFF"/>
                </a:solidFill>
                <a:latin typeface="Arial" panose="020B0604020202020204" pitchFamily="34" charset="0"/>
                <a:cs typeface="Arial" panose="020B0604020202020204" pitchFamily="34" charset="0"/>
              </a:rPr>
              <a:t>R255 G122 B133</a:t>
            </a:r>
          </a:p>
          <a:p>
            <a:pPr>
              <a:spcBef>
                <a:spcPct val="0"/>
              </a:spcBef>
              <a:buFontTx/>
              <a:buNone/>
            </a:pPr>
            <a:endParaRPr lang="en-US" sz="1400" spc="-100" baseline="0" dirty="0">
              <a:solidFill>
                <a:srgbClr val="FFFFFF"/>
              </a:solidFill>
              <a:latin typeface="Arial" panose="020B0604020202020204" pitchFamily="34" charset="0"/>
              <a:cs typeface="Arial" panose="020B0604020202020204" pitchFamily="34" charset="0"/>
            </a:endParaRPr>
          </a:p>
        </p:txBody>
      </p:sp>
      <p:grpSp>
        <p:nvGrpSpPr>
          <p:cNvPr id="76" name="Group 75">
            <a:extLst>
              <a:ext uri="{FF2B5EF4-FFF2-40B4-BE49-F238E27FC236}">
                <a16:creationId xmlns:a16="http://schemas.microsoft.com/office/drawing/2014/main" id="{A0DFD5F1-7ED6-7A4F-A85D-AC9239B9A9E4}"/>
              </a:ext>
            </a:extLst>
          </p:cNvPr>
          <p:cNvGrpSpPr/>
          <p:nvPr userDrawn="1"/>
        </p:nvGrpSpPr>
        <p:grpSpPr>
          <a:xfrm>
            <a:off x="-4617304" y="796253"/>
            <a:ext cx="1494303" cy="224029"/>
            <a:chOff x="5716131" y="796253"/>
            <a:chExt cx="995522" cy="224029"/>
          </a:xfrm>
        </p:grpSpPr>
        <p:sp>
          <p:nvSpPr>
            <p:cNvPr id="77" name="Rectangle 19">
              <a:extLst>
                <a:ext uri="{FF2B5EF4-FFF2-40B4-BE49-F238E27FC236}">
                  <a16:creationId xmlns:a16="http://schemas.microsoft.com/office/drawing/2014/main" id="{69707F44-6BC5-024E-87D0-3237CAF96668}"/>
                </a:ext>
              </a:extLst>
            </p:cNvPr>
            <p:cNvSpPr>
              <a:spLocks noChangeArrowheads="1"/>
            </p:cNvSpPr>
            <p:nvPr/>
          </p:nvSpPr>
          <p:spPr bwMode="auto">
            <a:xfrm>
              <a:off x="5716131" y="796253"/>
              <a:ext cx="496740" cy="224029"/>
            </a:xfrm>
            <a:prstGeom prst="rect">
              <a:avLst/>
            </a:prstGeom>
            <a:solidFill>
              <a:schemeClr val="bg1">
                <a:alpha val="25000"/>
              </a:schemeClr>
            </a:solidFill>
            <a:ln w="9525">
              <a:noFill/>
              <a:miter lim="800000"/>
              <a:headEnd/>
              <a:tailEnd/>
            </a:ln>
            <a:effectLst/>
          </p:spPr>
          <p:txBody>
            <a:bodyPr wrap="none" anchor="ctr"/>
            <a:lstStyle/>
            <a:p>
              <a:pPr algn="ctr">
                <a:spcBef>
                  <a:spcPct val="0"/>
                </a:spcBef>
                <a:buFontTx/>
                <a:buNone/>
              </a:pPr>
              <a:r>
                <a:rPr lang="en-US" sz="1200" b="1" spc="-100" baseline="0" dirty="0">
                  <a:solidFill>
                    <a:schemeClr val="bg1"/>
                  </a:solidFill>
                  <a:latin typeface="Arial" panose="020B0604020202020204" pitchFamily="34" charset="0"/>
                  <a:cs typeface="Arial" panose="020B0604020202020204" pitchFamily="34" charset="0"/>
                </a:rPr>
                <a:t>25%</a:t>
              </a:r>
            </a:p>
          </p:txBody>
        </p:sp>
        <p:sp>
          <p:nvSpPr>
            <p:cNvPr id="78" name="Rectangle 20">
              <a:extLst>
                <a:ext uri="{FF2B5EF4-FFF2-40B4-BE49-F238E27FC236}">
                  <a16:creationId xmlns:a16="http://schemas.microsoft.com/office/drawing/2014/main" id="{D0D916EB-9F54-2F4B-BDD0-F877343549EC}"/>
                </a:ext>
              </a:extLst>
            </p:cNvPr>
            <p:cNvSpPr>
              <a:spLocks noChangeArrowheads="1"/>
            </p:cNvSpPr>
            <p:nvPr/>
          </p:nvSpPr>
          <p:spPr bwMode="auto">
            <a:xfrm>
              <a:off x="6214913" y="796253"/>
              <a:ext cx="496740" cy="224029"/>
            </a:xfrm>
            <a:prstGeom prst="rect">
              <a:avLst/>
            </a:prstGeom>
            <a:solidFill>
              <a:schemeClr val="bg1">
                <a:alpha val="75000"/>
              </a:schemeClr>
            </a:solidFill>
            <a:ln w="9525">
              <a:noFill/>
              <a:miter lim="800000"/>
              <a:headEnd/>
              <a:tailEnd/>
            </a:ln>
            <a:effectLst/>
          </p:spPr>
          <p:txBody>
            <a:bodyPr wrap="none" anchor="ctr"/>
            <a:lstStyle/>
            <a:p>
              <a:pPr algn="ctr">
                <a:spcBef>
                  <a:spcPct val="0"/>
                </a:spcBef>
                <a:buFontTx/>
                <a:buNone/>
              </a:pPr>
              <a:r>
                <a:rPr lang="en-US" sz="1200" b="1" spc="-100" dirty="0">
                  <a:solidFill>
                    <a:schemeClr val="bg1"/>
                  </a:solidFill>
                  <a:latin typeface="Arial" panose="020B0604020202020204" pitchFamily="34" charset="0"/>
                  <a:cs typeface="Arial" panose="020B0604020202020204" pitchFamily="34" charset="0"/>
                </a:rPr>
                <a:t>75</a:t>
              </a:r>
              <a:r>
                <a:rPr lang="en-US" sz="1200" b="1" spc="-100" baseline="0" dirty="0">
                  <a:solidFill>
                    <a:schemeClr val="bg1"/>
                  </a:solidFill>
                  <a:latin typeface="Arial" panose="020B0604020202020204" pitchFamily="34" charset="0"/>
                  <a:cs typeface="Arial" panose="020B0604020202020204" pitchFamily="34" charset="0"/>
                </a:rPr>
                <a:t>%</a:t>
              </a:r>
            </a:p>
          </p:txBody>
        </p:sp>
      </p:grpSp>
      <p:grpSp>
        <p:nvGrpSpPr>
          <p:cNvPr id="79" name="Group 78">
            <a:extLst>
              <a:ext uri="{FF2B5EF4-FFF2-40B4-BE49-F238E27FC236}">
                <a16:creationId xmlns:a16="http://schemas.microsoft.com/office/drawing/2014/main" id="{7E6BDFF9-62CE-8349-B945-5E4093758751}"/>
              </a:ext>
            </a:extLst>
          </p:cNvPr>
          <p:cNvGrpSpPr/>
          <p:nvPr userDrawn="1"/>
        </p:nvGrpSpPr>
        <p:grpSpPr>
          <a:xfrm>
            <a:off x="-2626840" y="1878230"/>
            <a:ext cx="1844675" cy="277791"/>
            <a:chOff x="2606261" y="3143449"/>
            <a:chExt cx="2458017" cy="277791"/>
          </a:xfrm>
        </p:grpSpPr>
        <p:sp>
          <p:nvSpPr>
            <p:cNvPr id="80" name="Rectangle 19">
              <a:extLst>
                <a:ext uri="{FF2B5EF4-FFF2-40B4-BE49-F238E27FC236}">
                  <a16:creationId xmlns:a16="http://schemas.microsoft.com/office/drawing/2014/main" id="{914B8044-F95A-A74A-BC30-F3A5C9B45BC2}"/>
                </a:ext>
              </a:extLst>
            </p:cNvPr>
            <p:cNvSpPr>
              <a:spLocks noChangeArrowheads="1"/>
            </p:cNvSpPr>
            <p:nvPr/>
          </p:nvSpPr>
          <p:spPr bwMode="auto">
            <a:xfrm>
              <a:off x="3211379" y="3143449"/>
              <a:ext cx="615945" cy="277791"/>
            </a:xfrm>
            <a:prstGeom prst="rect">
              <a:avLst/>
            </a:prstGeom>
            <a:solidFill>
              <a:schemeClr val="bg1">
                <a:alpha val="40000"/>
              </a:schemeClr>
            </a:solidFill>
            <a:ln w="9525">
              <a:noFill/>
              <a:miter lim="800000"/>
              <a:headEnd/>
              <a:tailEnd/>
            </a:ln>
            <a:effectLst/>
          </p:spPr>
          <p:txBody>
            <a:bodyPr wrap="none" anchor="ctr"/>
            <a:lstStyle/>
            <a:p>
              <a:pPr algn="ctr">
                <a:spcBef>
                  <a:spcPct val="0"/>
                </a:spcBef>
                <a:buFontTx/>
                <a:buNone/>
              </a:pPr>
              <a:r>
                <a:rPr lang="en-US" sz="1200" b="1" spc="-100" dirty="0">
                  <a:solidFill>
                    <a:schemeClr val="bg1"/>
                  </a:solidFill>
                  <a:latin typeface="Arial" panose="020B0604020202020204" pitchFamily="34" charset="0"/>
                  <a:cs typeface="Arial" panose="020B0604020202020204" pitchFamily="34" charset="0"/>
                </a:rPr>
                <a:t>4</a:t>
              </a:r>
              <a:r>
                <a:rPr lang="en-US" sz="1200" b="1" spc="-100" baseline="0" dirty="0">
                  <a:solidFill>
                    <a:schemeClr val="bg1"/>
                  </a:solidFill>
                  <a:latin typeface="Arial" panose="020B0604020202020204" pitchFamily="34" charset="0"/>
                  <a:cs typeface="Arial" panose="020B0604020202020204" pitchFamily="34" charset="0"/>
                </a:rPr>
                <a:t>0%</a:t>
              </a:r>
            </a:p>
          </p:txBody>
        </p:sp>
        <p:sp>
          <p:nvSpPr>
            <p:cNvPr id="81" name="Rectangle 20">
              <a:extLst>
                <a:ext uri="{FF2B5EF4-FFF2-40B4-BE49-F238E27FC236}">
                  <a16:creationId xmlns:a16="http://schemas.microsoft.com/office/drawing/2014/main" id="{DCFFAD6D-DAE4-824F-BF41-EE5D85829979}"/>
                </a:ext>
              </a:extLst>
            </p:cNvPr>
            <p:cNvSpPr>
              <a:spLocks noChangeArrowheads="1"/>
            </p:cNvSpPr>
            <p:nvPr/>
          </p:nvSpPr>
          <p:spPr bwMode="auto">
            <a:xfrm>
              <a:off x="3829856" y="3143449"/>
              <a:ext cx="615945" cy="277791"/>
            </a:xfrm>
            <a:prstGeom prst="rect">
              <a:avLst/>
            </a:prstGeom>
            <a:solidFill>
              <a:schemeClr val="bg1">
                <a:alpha val="60000"/>
              </a:schemeClr>
            </a:solidFill>
            <a:ln w="9525">
              <a:noFill/>
              <a:miter lim="800000"/>
              <a:headEnd/>
              <a:tailEnd/>
            </a:ln>
            <a:effectLst/>
          </p:spPr>
          <p:txBody>
            <a:bodyPr wrap="none" anchor="ctr"/>
            <a:lstStyle/>
            <a:p>
              <a:pPr algn="ctr">
                <a:spcBef>
                  <a:spcPct val="0"/>
                </a:spcBef>
                <a:buFontTx/>
                <a:buNone/>
              </a:pPr>
              <a:r>
                <a:rPr lang="en-US" sz="1200" b="1" spc="-100" dirty="0">
                  <a:solidFill>
                    <a:schemeClr val="bg1"/>
                  </a:solidFill>
                  <a:latin typeface="Arial" panose="020B0604020202020204" pitchFamily="34" charset="0"/>
                  <a:cs typeface="Arial" panose="020B0604020202020204" pitchFamily="34" charset="0"/>
                </a:rPr>
                <a:t>6</a:t>
              </a:r>
              <a:r>
                <a:rPr lang="en-US" sz="1200" b="1" spc="-100" baseline="0" dirty="0">
                  <a:solidFill>
                    <a:schemeClr val="bg1"/>
                  </a:solidFill>
                  <a:latin typeface="Arial" panose="020B0604020202020204" pitchFamily="34" charset="0"/>
                  <a:cs typeface="Arial" panose="020B0604020202020204" pitchFamily="34" charset="0"/>
                </a:rPr>
                <a:t>0%</a:t>
              </a:r>
            </a:p>
          </p:txBody>
        </p:sp>
        <p:sp>
          <p:nvSpPr>
            <p:cNvPr id="82" name="Rectangle 22">
              <a:extLst>
                <a:ext uri="{FF2B5EF4-FFF2-40B4-BE49-F238E27FC236}">
                  <a16:creationId xmlns:a16="http://schemas.microsoft.com/office/drawing/2014/main" id="{B42DD97E-811A-2B47-918D-7C0F001104F8}"/>
                </a:ext>
              </a:extLst>
            </p:cNvPr>
            <p:cNvSpPr>
              <a:spLocks noChangeArrowheads="1"/>
            </p:cNvSpPr>
            <p:nvPr/>
          </p:nvSpPr>
          <p:spPr bwMode="auto">
            <a:xfrm>
              <a:off x="4448333" y="3143449"/>
              <a:ext cx="615945" cy="277791"/>
            </a:xfrm>
            <a:prstGeom prst="rect">
              <a:avLst/>
            </a:prstGeom>
            <a:solidFill>
              <a:schemeClr val="bg1">
                <a:alpha val="80000"/>
              </a:schemeClr>
            </a:solidFill>
            <a:ln w="9525">
              <a:noFill/>
              <a:miter lim="800000"/>
              <a:headEnd/>
              <a:tailEnd/>
            </a:ln>
            <a:effectLst/>
          </p:spPr>
          <p:txBody>
            <a:bodyPr wrap="none" anchor="ctr"/>
            <a:lstStyle/>
            <a:p>
              <a:pPr algn="ctr">
                <a:spcBef>
                  <a:spcPct val="0"/>
                </a:spcBef>
                <a:buFontTx/>
                <a:buNone/>
              </a:pPr>
              <a:r>
                <a:rPr lang="en-US" sz="1200" b="1" spc="-100" baseline="0" dirty="0">
                  <a:solidFill>
                    <a:schemeClr val="bg1"/>
                  </a:solidFill>
                  <a:latin typeface="Arial" panose="020B0604020202020204" pitchFamily="34" charset="0"/>
                  <a:cs typeface="Arial" panose="020B0604020202020204" pitchFamily="34" charset="0"/>
                </a:rPr>
                <a:t>80%</a:t>
              </a:r>
            </a:p>
          </p:txBody>
        </p:sp>
        <p:sp>
          <p:nvSpPr>
            <p:cNvPr id="83" name="Rectangle 19">
              <a:extLst>
                <a:ext uri="{FF2B5EF4-FFF2-40B4-BE49-F238E27FC236}">
                  <a16:creationId xmlns:a16="http://schemas.microsoft.com/office/drawing/2014/main" id="{3D37BE17-9C0A-E749-A606-9BC8E7CE3C80}"/>
                </a:ext>
              </a:extLst>
            </p:cNvPr>
            <p:cNvSpPr>
              <a:spLocks noChangeArrowheads="1"/>
            </p:cNvSpPr>
            <p:nvPr/>
          </p:nvSpPr>
          <p:spPr bwMode="auto">
            <a:xfrm>
              <a:off x="2606261" y="3143449"/>
              <a:ext cx="615945" cy="277791"/>
            </a:xfrm>
            <a:prstGeom prst="rect">
              <a:avLst/>
            </a:prstGeom>
            <a:solidFill>
              <a:schemeClr val="bg1">
                <a:alpha val="20000"/>
              </a:schemeClr>
            </a:solidFill>
            <a:ln w="9525">
              <a:noFill/>
              <a:miter lim="800000"/>
              <a:headEnd/>
              <a:tailEnd/>
            </a:ln>
            <a:effectLst/>
          </p:spPr>
          <p:txBody>
            <a:bodyPr wrap="none" anchor="ctr"/>
            <a:lstStyle/>
            <a:p>
              <a:pPr algn="ctr">
                <a:spcBef>
                  <a:spcPct val="0"/>
                </a:spcBef>
                <a:buFontTx/>
                <a:buNone/>
              </a:pPr>
              <a:r>
                <a:rPr lang="en-US" sz="1200" b="1" spc="-100" baseline="0" dirty="0">
                  <a:solidFill>
                    <a:schemeClr val="bg1"/>
                  </a:solidFill>
                  <a:latin typeface="Arial" panose="020B0604020202020204" pitchFamily="34" charset="0"/>
                  <a:cs typeface="Arial" panose="020B0604020202020204" pitchFamily="34" charset="0"/>
                </a:rPr>
                <a:t>20%</a:t>
              </a:r>
            </a:p>
          </p:txBody>
        </p:sp>
      </p:grpSp>
      <p:grpSp>
        <p:nvGrpSpPr>
          <p:cNvPr id="84" name="Group 83">
            <a:extLst>
              <a:ext uri="{FF2B5EF4-FFF2-40B4-BE49-F238E27FC236}">
                <a16:creationId xmlns:a16="http://schemas.microsoft.com/office/drawing/2014/main" id="{029FDAA7-EDA4-E344-BCAC-7F6CCDECD451}"/>
              </a:ext>
            </a:extLst>
          </p:cNvPr>
          <p:cNvGrpSpPr/>
          <p:nvPr userDrawn="1"/>
        </p:nvGrpSpPr>
        <p:grpSpPr>
          <a:xfrm>
            <a:off x="-2626840" y="957107"/>
            <a:ext cx="1844675" cy="277791"/>
            <a:chOff x="2606261" y="3143449"/>
            <a:chExt cx="2458017" cy="277791"/>
          </a:xfrm>
        </p:grpSpPr>
        <p:sp>
          <p:nvSpPr>
            <p:cNvPr id="85" name="Rectangle 19">
              <a:extLst>
                <a:ext uri="{FF2B5EF4-FFF2-40B4-BE49-F238E27FC236}">
                  <a16:creationId xmlns:a16="http://schemas.microsoft.com/office/drawing/2014/main" id="{322E5F21-86AC-9847-9EAE-BB1715E938D4}"/>
                </a:ext>
              </a:extLst>
            </p:cNvPr>
            <p:cNvSpPr>
              <a:spLocks noChangeArrowheads="1"/>
            </p:cNvSpPr>
            <p:nvPr/>
          </p:nvSpPr>
          <p:spPr bwMode="auto">
            <a:xfrm>
              <a:off x="3211379" y="3143449"/>
              <a:ext cx="615945" cy="277791"/>
            </a:xfrm>
            <a:prstGeom prst="rect">
              <a:avLst/>
            </a:prstGeom>
            <a:solidFill>
              <a:schemeClr val="bg1">
                <a:alpha val="40000"/>
              </a:schemeClr>
            </a:solidFill>
            <a:ln w="9525">
              <a:noFill/>
              <a:miter lim="800000"/>
              <a:headEnd/>
              <a:tailEnd/>
            </a:ln>
            <a:effectLst/>
          </p:spPr>
          <p:txBody>
            <a:bodyPr wrap="none" anchor="ctr"/>
            <a:lstStyle/>
            <a:p>
              <a:pPr algn="ctr">
                <a:spcBef>
                  <a:spcPct val="0"/>
                </a:spcBef>
                <a:buFontTx/>
                <a:buNone/>
              </a:pPr>
              <a:r>
                <a:rPr lang="en-US" sz="1200" b="1" spc="-100" dirty="0">
                  <a:solidFill>
                    <a:schemeClr val="bg1"/>
                  </a:solidFill>
                  <a:latin typeface="Arial" panose="020B0604020202020204" pitchFamily="34" charset="0"/>
                  <a:cs typeface="Arial" panose="020B0604020202020204" pitchFamily="34" charset="0"/>
                </a:rPr>
                <a:t>4</a:t>
              </a:r>
              <a:r>
                <a:rPr lang="en-US" sz="1200" b="1" spc="-100" baseline="0" dirty="0">
                  <a:solidFill>
                    <a:schemeClr val="bg1"/>
                  </a:solidFill>
                  <a:latin typeface="Arial" panose="020B0604020202020204" pitchFamily="34" charset="0"/>
                  <a:cs typeface="Arial" panose="020B0604020202020204" pitchFamily="34" charset="0"/>
                </a:rPr>
                <a:t>0%</a:t>
              </a:r>
            </a:p>
          </p:txBody>
        </p:sp>
        <p:sp>
          <p:nvSpPr>
            <p:cNvPr id="86" name="Rectangle 20">
              <a:extLst>
                <a:ext uri="{FF2B5EF4-FFF2-40B4-BE49-F238E27FC236}">
                  <a16:creationId xmlns:a16="http://schemas.microsoft.com/office/drawing/2014/main" id="{6F019A4D-1606-E749-A834-546B40C5FC10}"/>
                </a:ext>
              </a:extLst>
            </p:cNvPr>
            <p:cNvSpPr>
              <a:spLocks noChangeArrowheads="1"/>
            </p:cNvSpPr>
            <p:nvPr/>
          </p:nvSpPr>
          <p:spPr bwMode="auto">
            <a:xfrm>
              <a:off x="3829856" y="3143449"/>
              <a:ext cx="615945" cy="277791"/>
            </a:xfrm>
            <a:prstGeom prst="rect">
              <a:avLst/>
            </a:prstGeom>
            <a:solidFill>
              <a:schemeClr val="bg1">
                <a:alpha val="60000"/>
              </a:schemeClr>
            </a:solidFill>
            <a:ln w="9525">
              <a:noFill/>
              <a:miter lim="800000"/>
              <a:headEnd/>
              <a:tailEnd/>
            </a:ln>
            <a:effectLst/>
          </p:spPr>
          <p:txBody>
            <a:bodyPr wrap="none" anchor="ctr"/>
            <a:lstStyle/>
            <a:p>
              <a:pPr algn="ctr">
                <a:spcBef>
                  <a:spcPct val="0"/>
                </a:spcBef>
                <a:buFontTx/>
                <a:buNone/>
              </a:pPr>
              <a:r>
                <a:rPr lang="en-US" sz="1200" b="1" spc="-100" dirty="0">
                  <a:solidFill>
                    <a:schemeClr val="bg1"/>
                  </a:solidFill>
                  <a:latin typeface="Arial" panose="020B0604020202020204" pitchFamily="34" charset="0"/>
                  <a:cs typeface="Arial" panose="020B0604020202020204" pitchFamily="34" charset="0"/>
                </a:rPr>
                <a:t>6</a:t>
              </a:r>
              <a:r>
                <a:rPr lang="en-US" sz="1200" b="1" spc="-100" baseline="0" dirty="0">
                  <a:solidFill>
                    <a:schemeClr val="bg1"/>
                  </a:solidFill>
                  <a:latin typeface="Arial" panose="020B0604020202020204" pitchFamily="34" charset="0"/>
                  <a:cs typeface="Arial" panose="020B0604020202020204" pitchFamily="34" charset="0"/>
                </a:rPr>
                <a:t>0%</a:t>
              </a:r>
            </a:p>
          </p:txBody>
        </p:sp>
        <p:sp>
          <p:nvSpPr>
            <p:cNvPr id="87" name="Rectangle 22">
              <a:extLst>
                <a:ext uri="{FF2B5EF4-FFF2-40B4-BE49-F238E27FC236}">
                  <a16:creationId xmlns:a16="http://schemas.microsoft.com/office/drawing/2014/main" id="{7308B2FC-69DD-954E-8980-2EC3AA1D7544}"/>
                </a:ext>
              </a:extLst>
            </p:cNvPr>
            <p:cNvSpPr>
              <a:spLocks noChangeArrowheads="1"/>
            </p:cNvSpPr>
            <p:nvPr/>
          </p:nvSpPr>
          <p:spPr bwMode="auto">
            <a:xfrm>
              <a:off x="4448333" y="3143449"/>
              <a:ext cx="615945" cy="277791"/>
            </a:xfrm>
            <a:prstGeom prst="rect">
              <a:avLst/>
            </a:prstGeom>
            <a:solidFill>
              <a:schemeClr val="bg1">
                <a:alpha val="80000"/>
              </a:schemeClr>
            </a:solidFill>
            <a:ln w="9525">
              <a:noFill/>
              <a:miter lim="800000"/>
              <a:headEnd/>
              <a:tailEnd/>
            </a:ln>
            <a:effectLst/>
          </p:spPr>
          <p:txBody>
            <a:bodyPr wrap="none" anchor="ctr"/>
            <a:lstStyle/>
            <a:p>
              <a:pPr algn="ctr">
                <a:spcBef>
                  <a:spcPct val="0"/>
                </a:spcBef>
                <a:buFontTx/>
                <a:buNone/>
              </a:pPr>
              <a:r>
                <a:rPr lang="en-US" sz="1200" b="1" spc="-100" baseline="0" dirty="0">
                  <a:solidFill>
                    <a:schemeClr val="bg1"/>
                  </a:solidFill>
                  <a:latin typeface="Arial" panose="020B0604020202020204" pitchFamily="34" charset="0"/>
                  <a:cs typeface="Arial" panose="020B0604020202020204" pitchFamily="34" charset="0"/>
                </a:rPr>
                <a:t>80%</a:t>
              </a:r>
            </a:p>
          </p:txBody>
        </p:sp>
        <p:sp>
          <p:nvSpPr>
            <p:cNvPr id="88" name="Rectangle 19">
              <a:extLst>
                <a:ext uri="{FF2B5EF4-FFF2-40B4-BE49-F238E27FC236}">
                  <a16:creationId xmlns:a16="http://schemas.microsoft.com/office/drawing/2014/main" id="{74AC479E-3F57-E644-A3C7-97D4AB45ADFF}"/>
                </a:ext>
              </a:extLst>
            </p:cNvPr>
            <p:cNvSpPr>
              <a:spLocks noChangeArrowheads="1"/>
            </p:cNvSpPr>
            <p:nvPr/>
          </p:nvSpPr>
          <p:spPr bwMode="auto">
            <a:xfrm>
              <a:off x="2606261" y="3143449"/>
              <a:ext cx="615945" cy="277791"/>
            </a:xfrm>
            <a:prstGeom prst="rect">
              <a:avLst/>
            </a:prstGeom>
            <a:solidFill>
              <a:schemeClr val="bg1">
                <a:alpha val="20000"/>
              </a:schemeClr>
            </a:solidFill>
            <a:ln w="9525">
              <a:noFill/>
              <a:miter lim="800000"/>
              <a:headEnd/>
              <a:tailEnd/>
            </a:ln>
            <a:effectLst/>
          </p:spPr>
          <p:txBody>
            <a:bodyPr wrap="none" anchor="ctr"/>
            <a:lstStyle/>
            <a:p>
              <a:pPr algn="ctr">
                <a:spcBef>
                  <a:spcPct val="0"/>
                </a:spcBef>
                <a:buFontTx/>
                <a:buNone/>
              </a:pPr>
              <a:r>
                <a:rPr lang="en-US" sz="1200" b="1" spc="-100" baseline="0" dirty="0">
                  <a:solidFill>
                    <a:schemeClr val="bg1"/>
                  </a:solidFill>
                  <a:latin typeface="Arial" panose="020B0604020202020204" pitchFamily="34" charset="0"/>
                  <a:cs typeface="Arial" panose="020B0604020202020204" pitchFamily="34" charset="0"/>
                </a:rPr>
                <a:t>20%</a:t>
              </a:r>
            </a:p>
          </p:txBody>
        </p:sp>
      </p:grpSp>
      <p:grpSp>
        <p:nvGrpSpPr>
          <p:cNvPr id="89" name="Group 88">
            <a:extLst>
              <a:ext uri="{FF2B5EF4-FFF2-40B4-BE49-F238E27FC236}">
                <a16:creationId xmlns:a16="http://schemas.microsoft.com/office/drawing/2014/main" id="{EE533266-6387-9B46-8624-65A0D9D79FF0}"/>
              </a:ext>
            </a:extLst>
          </p:cNvPr>
          <p:cNvGrpSpPr/>
          <p:nvPr userDrawn="1"/>
        </p:nvGrpSpPr>
        <p:grpSpPr>
          <a:xfrm>
            <a:off x="-4617304" y="1549288"/>
            <a:ext cx="1494303" cy="224029"/>
            <a:chOff x="5716131" y="796253"/>
            <a:chExt cx="995522" cy="224029"/>
          </a:xfrm>
        </p:grpSpPr>
        <p:sp>
          <p:nvSpPr>
            <p:cNvPr id="90" name="Rectangle 19">
              <a:extLst>
                <a:ext uri="{FF2B5EF4-FFF2-40B4-BE49-F238E27FC236}">
                  <a16:creationId xmlns:a16="http://schemas.microsoft.com/office/drawing/2014/main" id="{BB7C84DB-7787-A44D-865E-1BD05831D911}"/>
                </a:ext>
              </a:extLst>
            </p:cNvPr>
            <p:cNvSpPr>
              <a:spLocks noChangeArrowheads="1"/>
            </p:cNvSpPr>
            <p:nvPr/>
          </p:nvSpPr>
          <p:spPr bwMode="auto">
            <a:xfrm>
              <a:off x="5716131" y="796253"/>
              <a:ext cx="496740" cy="224029"/>
            </a:xfrm>
            <a:prstGeom prst="rect">
              <a:avLst/>
            </a:prstGeom>
            <a:solidFill>
              <a:schemeClr val="bg1">
                <a:alpha val="25000"/>
              </a:schemeClr>
            </a:solidFill>
            <a:ln w="9525">
              <a:noFill/>
              <a:miter lim="800000"/>
              <a:headEnd/>
              <a:tailEnd/>
            </a:ln>
            <a:effectLst/>
          </p:spPr>
          <p:txBody>
            <a:bodyPr wrap="none" anchor="ctr"/>
            <a:lstStyle/>
            <a:p>
              <a:pPr algn="ctr">
                <a:spcBef>
                  <a:spcPct val="0"/>
                </a:spcBef>
                <a:buFontTx/>
                <a:buNone/>
              </a:pPr>
              <a:r>
                <a:rPr lang="en-US" sz="1200" b="1" spc="-100" baseline="0" dirty="0">
                  <a:solidFill>
                    <a:schemeClr val="bg1"/>
                  </a:solidFill>
                  <a:latin typeface="Arial" panose="020B0604020202020204" pitchFamily="34" charset="0"/>
                  <a:cs typeface="Arial" panose="020B0604020202020204" pitchFamily="34" charset="0"/>
                </a:rPr>
                <a:t>25%</a:t>
              </a:r>
            </a:p>
          </p:txBody>
        </p:sp>
        <p:sp>
          <p:nvSpPr>
            <p:cNvPr id="91" name="Rectangle 20">
              <a:extLst>
                <a:ext uri="{FF2B5EF4-FFF2-40B4-BE49-F238E27FC236}">
                  <a16:creationId xmlns:a16="http://schemas.microsoft.com/office/drawing/2014/main" id="{9A96F96C-40C9-8D49-A8DD-AB3B11C9C2C0}"/>
                </a:ext>
              </a:extLst>
            </p:cNvPr>
            <p:cNvSpPr>
              <a:spLocks noChangeArrowheads="1"/>
            </p:cNvSpPr>
            <p:nvPr/>
          </p:nvSpPr>
          <p:spPr bwMode="auto">
            <a:xfrm>
              <a:off x="6214913" y="796253"/>
              <a:ext cx="496740" cy="224029"/>
            </a:xfrm>
            <a:prstGeom prst="rect">
              <a:avLst/>
            </a:prstGeom>
            <a:solidFill>
              <a:schemeClr val="bg1">
                <a:alpha val="75000"/>
              </a:schemeClr>
            </a:solidFill>
            <a:ln w="9525">
              <a:noFill/>
              <a:miter lim="800000"/>
              <a:headEnd/>
              <a:tailEnd/>
            </a:ln>
            <a:effectLst/>
          </p:spPr>
          <p:txBody>
            <a:bodyPr wrap="none" anchor="ctr"/>
            <a:lstStyle/>
            <a:p>
              <a:pPr algn="ctr">
                <a:spcBef>
                  <a:spcPct val="0"/>
                </a:spcBef>
                <a:buFontTx/>
                <a:buNone/>
              </a:pPr>
              <a:r>
                <a:rPr lang="en-US" sz="1200" b="1" spc="-100" dirty="0">
                  <a:solidFill>
                    <a:schemeClr val="bg1"/>
                  </a:solidFill>
                  <a:latin typeface="Arial" panose="020B0604020202020204" pitchFamily="34" charset="0"/>
                  <a:cs typeface="Arial" panose="020B0604020202020204" pitchFamily="34" charset="0"/>
                </a:rPr>
                <a:t>75</a:t>
              </a:r>
              <a:r>
                <a:rPr lang="en-US" sz="1200" b="1" spc="-100" baseline="0" dirty="0">
                  <a:solidFill>
                    <a:schemeClr val="bg1"/>
                  </a:solidFill>
                  <a:latin typeface="Arial" panose="020B0604020202020204" pitchFamily="34" charset="0"/>
                  <a:cs typeface="Arial" panose="020B0604020202020204" pitchFamily="34" charset="0"/>
                </a:rPr>
                <a:t>%</a:t>
              </a:r>
            </a:p>
          </p:txBody>
        </p:sp>
      </p:grpSp>
      <p:grpSp>
        <p:nvGrpSpPr>
          <p:cNvPr id="92" name="Group 91">
            <a:extLst>
              <a:ext uri="{FF2B5EF4-FFF2-40B4-BE49-F238E27FC236}">
                <a16:creationId xmlns:a16="http://schemas.microsoft.com/office/drawing/2014/main" id="{DA26BA09-7293-5840-8B41-BA669E1DA42E}"/>
              </a:ext>
            </a:extLst>
          </p:cNvPr>
          <p:cNvGrpSpPr/>
          <p:nvPr userDrawn="1"/>
        </p:nvGrpSpPr>
        <p:grpSpPr>
          <a:xfrm>
            <a:off x="-4617304" y="2295599"/>
            <a:ext cx="1494303" cy="224029"/>
            <a:chOff x="5716131" y="796253"/>
            <a:chExt cx="995522" cy="224029"/>
          </a:xfrm>
        </p:grpSpPr>
        <p:sp>
          <p:nvSpPr>
            <p:cNvPr id="93" name="Rectangle 19">
              <a:extLst>
                <a:ext uri="{FF2B5EF4-FFF2-40B4-BE49-F238E27FC236}">
                  <a16:creationId xmlns:a16="http://schemas.microsoft.com/office/drawing/2014/main" id="{07DA5FAE-B117-1349-8D4B-5D7FCC8142A1}"/>
                </a:ext>
              </a:extLst>
            </p:cNvPr>
            <p:cNvSpPr>
              <a:spLocks noChangeArrowheads="1"/>
            </p:cNvSpPr>
            <p:nvPr/>
          </p:nvSpPr>
          <p:spPr bwMode="auto">
            <a:xfrm>
              <a:off x="5716131" y="796253"/>
              <a:ext cx="496740" cy="224029"/>
            </a:xfrm>
            <a:prstGeom prst="rect">
              <a:avLst/>
            </a:prstGeom>
            <a:solidFill>
              <a:schemeClr val="bg1">
                <a:alpha val="25000"/>
              </a:schemeClr>
            </a:solidFill>
            <a:ln w="9525">
              <a:noFill/>
              <a:miter lim="800000"/>
              <a:headEnd/>
              <a:tailEnd/>
            </a:ln>
            <a:effectLst/>
          </p:spPr>
          <p:txBody>
            <a:bodyPr wrap="none" anchor="ctr"/>
            <a:lstStyle/>
            <a:p>
              <a:pPr algn="ctr">
                <a:spcBef>
                  <a:spcPct val="0"/>
                </a:spcBef>
                <a:buFontTx/>
                <a:buNone/>
              </a:pPr>
              <a:r>
                <a:rPr lang="en-US" sz="1200" b="1" spc="-100" baseline="0" dirty="0">
                  <a:solidFill>
                    <a:schemeClr val="bg1"/>
                  </a:solidFill>
                  <a:latin typeface="Arial" panose="020B0604020202020204" pitchFamily="34" charset="0"/>
                  <a:cs typeface="Arial" panose="020B0604020202020204" pitchFamily="34" charset="0"/>
                </a:rPr>
                <a:t>25%</a:t>
              </a:r>
            </a:p>
          </p:txBody>
        </p:sp>
        <p:sp>
          <p:nvSpPr>
            <p:cNvPr id="94" name="Rectangle 20">
              <a:extLst>
                <a:ext uri="{FF2B5EF4-FFF2-40B4-BE49-F238E27FC236}">
                  <a16:creationId xmlns:a16="http://schemas.microsoft.com/office/drawing/2014/main" id="{F8E4D5C8-28FE-3740-934F-B88CFC79C337}"/>
                </a:ext>
              </a:extLst>
            </p:cNvPr>
            <p:cNvSpPr>
              <a:spLocks noChangeArrowheads="1"/>
            </p:cNvSpPr>
            <p:nvPr/>
          </p:nvSpPr>
          <p:spPr bwMode="auto">
            <a:xfrm>
              <a:off x="6214913" y="796253"/>
              <a:ext cx="496740" cy="224029"/>
            </a:xfrm>
            <a:prstGeom prst="rect">
              <a:avLst/>
            </a:prstGeom>
            <a:solidFill>
              <a:schemeClr val="bg1">
                <a:alpha val="75000"/>
              </a:schemeClr>
            </a:solidFill>
            <a:ln w="9525">
              <a:noFill/>
              <a:miter lim="800000"/>
              <a:headEnd/>
              <a:tailEnd/>
            </a:ln>
            <a:effectLst/>
          </p:spPr>
          <p:txBody>
            <a:bodyPr wrap="none" anchor="ctr"/>
            <a:lstStyle/>
            <a:p>
              <a:pPr algn="ctr">
                <a:spcBef>
                  <a:spcPct val="0"/>
                </a:spcBef>
                <a:buFontTx/>
                <a:buNone/>
              </a:pPr>
              <a:r>
                <a:rPr lang="en-US" sz="1200" b="1" spc="-100" dirty="0">
                  <a:solidFill>
                    <a:schemeClr val="bg1"/>
                  </a:solidFill>
                  <a:latin typeface="Arial" panose="020B0604020202020204" pitchFamily="34" charset="0"/>
                  <a:cs typeface="Arial" panose="020B0604020202020204" pitchFamily="34" charset="0"/>
                </a:rPr>
                <a:t>75</a:t>
              </a:r>
              <a:r>
                <a:rPr lang="en-US" sz="1200" b="1" spc="-100" baseline="0" dirty="0">
                  <a:solidFill>
                    <a:schemeClr val="bg1"/>
                  </a:solidFill>
                  <a:latin typeface="Arial" panose="020B0604020202020204" pitchFamily="34" charset="0"/>
                  <a:cs typeface="Arial" panose="020B0604020202020204" pitchFamily="34" charset="0"/>
                </a:rPr>
                <a:t>%</a:t>
              </a:r>
            </a:p>
          </p:txBody>
        </p:sp>
      </p:grpSp>
      <p:grpSp>
        <p:nvGrpSpPr>
          <p:cNvPr id="95" name="Group 94">
            <a:extLst>
              <a:ext uri="{FF2B5EF4-FFF2-40B4-BE49-F238E27FC236}">
                <a16:creationId xmlns:a16="http://schemas.microsoft.com/office/drawing/2014/main" id="{BE60DD88-FE73-4A4E-83B0-C27EC4180A40}"/>
              </a:ext>
            </a:extLst>
          </p:cNvPr>
          <p:cNvGrpSpPr/>
          <p:nvPr userDrawn="1"/>
        </p:nvGrpSpPr>
        <p:grpSpPr>
          <a:xfrm>
            <a:off x="-4617304" y="3088976"/>
            <a:ext cx="1494303" cy="224029"/>
            <a:chOff x="5716131" y="796253"/>
            <a:chExt cx="995522" cy="224029"/>
          </a:xfrm>
        </p:grpSpPr>
        <p:sp>
          <p:nvSpPr>
            <p:cNvPr id="96" name="Rectangle 19">
              <a:extLst>
                <a:ext uri="{FF2B5EF4-FFF2-40B4-BE49-F238E27FC236}">
                  <a16:creationId xmlns:a16="http://schemas.microsoft.com/office/drawing/2014/main" id="{F65AC04E-77DF-3D4F-ABC4-331908CD1675}"/>
                </a:ext>
              </a:extLst>
            </p:cNvPr>
            <p:cNvSpPr>
              <a:spLocks noChangeArrowheads="1"/>
            </p:cNvSpPr>
            <p:nvPr/>
          </p:nvSpPr>
          <p:spPr bwMode="auto">
            <a:xfrm>
              <a:off x="5716131" y="796253"/>
              <a:ext cx="496740" cy="224029"/>
            </a:xfrm>
            <a:prstGeom prst="rect">
              <a:avLst/>
            </a:prstGeom>
            <a:solidFill>
              <a:schemeClr val="bg1">
                <a:alpha val="25000"/>
              </a:schemeClr>
            </a:solidFill>
            <a:ln w="9525">
              <a:noFill/>
              <a:miter lim="800000"/>
              <a:headEnd/>
              <a:tailEnd/>
            </a:ln>
            <a:effectLst/>
          </p:spPr>
          <p:txBody>
            <a:bodyPr wrap="none" anchor="ctr"/>
            <a:lstStyle/>
            <a:p>
              <a:pPr algn="ctr">
                <a:spcBef>
                  <a:spcPct val="0"/>
                </a:spcBef>
                <a:buFontTx/>
                <a:buNone/>
              </a:pPr>
              <a:r>
                <a:rPr lang="en-US" sz="1200" b="1" spc="-100" baseline="0" dirty="0">
                  <a:solidFill>
                    <a:schemeClr val="bg1"/>
                  </a:solidFill>
                  <a:latin typeface="Arial" panose="020B0604020202020204" pitchFamily="34" charset="0"/>
                  <a:cs typeface="Arial" panose="020B0604020202020204" pitchFamily="34" charset="0"/>
                </a:rPr>
                <a:t>25%</a:t>
              </a:r>
            </a:p>
          </p:txBody>
        </p:sp>
        <p:sp>
          <p:nvSpPr>
            <p:cNvPr id="97" name="Rectangle 20">
              <a:extLst>
                <a:ext uri="{FF2B5EF4-FFF2-40B4-BE49-F238E27FC236}">
                  <a16:creationId xmlns:a16="http://schemas.microsoft.com/office/drawing/2014/main" id="{3A43A58E-FE1C-F241-9FCD-27CDB423B5A7}"/>
                </a:ext>
              </a:extLst>
            </p:cNvPr>
            <p:cNvSpPr>
              <a:spLocks noChangeArrowheads="1"/>
            </p:cNvSpPr>
            <p:nvPr/>
          </p:nvSpPr>
          <p:spPr bwMode="auto">
            <a:xfrm>
              <a:off x="6214913" y="796253"/>
              <a:ext cx="496740" cy="224029"/>
            </a:xfrm>
            <a:prstGeom prst="rect">
              <a:avLst/>
            </a:prstGeom>
            <a:solidFill>
              <a:schemeClr val="bg1">
                <a:alpha val="75000"/>
              </a:schemeClr>
            </a:solidFill>
            <a:ln w="9525">
              <a:noFill/>
              <a:miter lim="800000"/>
              <a:headEnd/>
              <a:tailEnd/>
            </a:ln>
            <a:effectLst/>
          </p:spPr>
          <p:txBody>
            <a:bodyPr wrap="none" anchor="ctr"/>
            <a:lstStyle/>
            <a:p>
              <a:pPr algn="ctr">
                <a:spcBef>
                  <a:spcPct val="0"/>
                </a:spcBef>
                <a:buFontTx/>
                <a:buNone/>
              </a:pPr>
              <a:r>
                <a:rPr lang="en-US" sz="1200" b="1" spc="-100" dirty="0">
                  <a:solidFill>
                    <a:schemeClr val="bg1"/>
                  </a:solidFill>
                  <a:latin typeface="Arial" panose="020B0604020202020204" pitchFamily="34" charset="0"/>
                  <a:cs typeface="Arial" panose="020B0604020202020204" pitchFamily="34" charset="0"/>
                </a:rPr>
                <a:t>75</a:t>
              </a:r>
              <a:r>
                <a:rPr lang="en-US" sz="1200" b="1" spc="-100" baseline="0" dirty="0">
                  <a:solidFill>
                    <a:schemeClr val="bg1"/>
                  </a:solidFill>
                  <a:latin typeface="Arial" panose="020B0604020202020204" pitchFamily="34" charset="0"/>
                  <a:cs typeface="Arial" panose="020B0604020202020204" pitchFamily="34" charset="0"/>
                </a:rPr>
                <a:t>%</a:t>
              </a:r>
            </a:p>
          </p:txBody>
        </p:sp>
      </p:grpSp>
      <p:grpSp>
        <p:nvGrpSpPr>
          <p:cNvPr id="98" name="Group 97">
            <a:extLst>
              <a:ext uri="{FF2B5EF4-FFF2-40B4-BE49-F238E27FC236}">
                <a16:creationId xmlns:a16="http://schemas.microsoft.com/office/drawing/2014/main" id="{85EC0C6B-BF0B-E84D-94EC-435A104A61F7}"/>
              </a:ext>
            </a:extLst>
          </p:cNvPr>
          <p:cNvGrpSpPr/>
          <p:nvPr userDrawn="1"/>
        </p:nvGrpSpPr>
        <p:grpSpPr>
          <a:xfrm>
            <a:off x="-4617304" y="3875629"/>
            <a:ext cx="1494303" cy="224029"/>
            <a:chOff x="5716131" y="796253"/>
            <a:chExt cx="995522" cy="224029"/>
          </a:xfrm>
        </p:grpSpPr>
        <p:sp>
          <p:nvSpPr>
            <p:cNvPr id="99" name="Rectangle 19">
              <a:extLst>
                <a:ext uri="{FF2B5EF4-FFF2-40B4-BE49-F238E27FC236}">
                  <a16:creationId xmlns:a16="http://schemas.microsoft.com/office/drawing/2014/main" id="{E7176F59-7B72-9148-B6EC-3D9A485B69F4}"/>
                </a:ext>
              </a:extLst>
            </p:cNvPr>
            <p:cNvSpPr>
              <a:spLocks noChangeArrowheads="1"/>
            </p:cNvSpPr>
            <p:nvPr/>
          </p:nvSpPr>
          <p:spPr bwMode="auto">
            <a:xfrm>
              <a:off x="5716131" y="796253"/>
              <a:ext cx="496740" cy="224029"/>
            </a:xfrm>
            <a:prstGeom prst="rect">
              <a:avLst/>
            </a:prstGeom>
            <a:solidFill>
              <a:schemeClr val="bg1">
                <a:alpha val="25000"/>
              </a:schemeClr>
            </a:solidFill>
            <a:ln w="9525">
              <a:noFill/>
              <a:miter lim="800000"/>
              <a:headEnd/>
              <a:tailEnd/>
            </a:ln>
            <a:effectLst/>
          </p:spPr>
          <p:txBody>
            <a:bodyPr wrap="none" anchor="ctr"/>
            <a:lstStyle/>
            <a:p>
              <a:pPr algn="ctr">
                <a:spcBef>
                  <a:spcPct val="0"/>
                </a:spcBef>
                <a:buFontTx/>
                <a:buNone/>
              </a:pPr>
              <a:r>
                <a:rPr lang="en-US" sz="1200" b="1" spc="-100" baseline="0" dirty="0">
                  <a:solidFill>
                    <a:schemeClr val="bg1"/>
                  </a:solidFill>
                  <a:latin typeface="Arial" panose="020B0604020202020204" pitchFamily="34" charset="0"/>
                  <a:cs typeface="Arial" panose="020B0604020202020204" pitchFamily="34" charset="0"/>
                </a:rPr>
                <a:t>25%</a:t>
              </a:r>
            </a:p>
          </p:txBody>
        </p:sp>
        <p:sp>
          <p:nvSpPr>
            <p:cNvPr id="100" name="Rectangle 20">
              <a:extLst>
                <a:ext uri="{FF2B5EF4-FFF2-40B4-BE49-F238E27FC236}">
                  <a16:creationId xmlns:a16="http://schemas.microsoft.com/office/drawing/2014/main" id="{2C7F8097-BD91-F644-9F8C-937FCE32DCE9}"/>
                </a:ext>
              </a:extLst>
            </p:cNvPr>
            <p:cNvSpPr>
              <a:spLocks noChangeArrowheads="1"/>
            </p:cNvSpPr>
            <p:nvPr/>
          </p:nvSpPr>
          <p:spPr bwMode="auto">
            <a:xfrm>
              <a:off x="6214913" y="796253"/>
              <a:ext cx="496740" cy="224029"/>
            </a:xfrm>
            <a:prstGeom prst="rect">
              <a:avLst/>
            </a:prstGeom>
            <a:solidFill>
              <a:schemeClr val="bg1">
                <a:alpha val="75000"/>
              </a:schemeClr>
            </a:solidFill>
            <a:ln w="9525">
              <a:noFill/>
              <a:miter lim="800000"/>
              <a:headEnd/>
              <a:tailEnd/>
            </a:ln>
            <a:effectLst/>
          </p:spPr>
          <p:txBody>
            <a:bodyPr wrap="none" anchor="ctr"/>
            <a:lstStyle/>
            <a:p>
              <a:pPr algn="ctr">
                <a:spcBef>
                  <a:spcPct val="0"/>
                </a:spcBef>
                <a:buFontTx/>
                <a:buNone/>
              </a:pPr>
              <a:r>
                <a:rPr lang="en-US" sz="1200" b="1" spc="-100" dirty="0">
                  <a:solidFill>
                    <a:schemeClr val="bg1"/>
                  </a:solidFill>
                  <a:latin typeface="Arial" panose="020B0604020202020204" pitchFamily="34" charset="0"/>
                  <a:cs typeface="Arial" panose="020B0604020202020204" pitchFamily="34" charset="0"/>
                </a:rPr>
                <a:t>75</a:t>
              </a:r>
              <a:r>
                <a:rPr lang="en-US" sz="1200" b="1" spc="-100" baseline="0" dirty="0">
                  <a:solidFill>
                    <a:schemeClr val="bg1"/>
                  </a:solidFill>
                  <a:latin typeface="Arial" panose="020B0604020202020204" pitchFamily="34" charset="0"/>
                  <a:cs typeface="Arial" panose="020B0604020202020204" pitchFamily="34" charset="0"/>
                </a:rPr>
                <a:t>%</a:t>
              </a:r>
            </a:p>
          </p:txBody>
        </p:sp>
      </p:grpSp>
      <p:grpSp>
        <p:nvGrpSpPr>
          <p:cNvPr id="101" name="Group 100">
            <a:extLst>
              <a:ext uri="{FF2B5EF4-FFF2-40B4-BE49-F238E27FC236}">
                <a16:creationId xmlns:a16="http://schemas.microsoft.com/office/drawing/2014/main" id="{1E38DB8D-4AE7-FB41-966F-59657509D300}"/>
              </a:ext>
            </a:extLst>
          </p:cNvPr>
          <p:cNvGrpSpPr/>
          <p:nvPr userDrawn="1"/>
        </p:nvGrpSpPr>
        <p:grpSpPr>
          <a:xfrm>
            <a:off x="-4617304" y="4695900"/>
            <a:ext cx="1494303" cy="224029"/>
            <a:chOff x="5716131" y="796253"/>
            <a:chExt cx="995522" cy="224029"/>
          </a:xfrm>
        </p:grpSpPr>
        <p:sp>
          <p:nvSpPr>
            <p:cNvPr id="102" name="Rectangle 19">
              <a:extLst>
                <a:ext uri="{FF2B5EF4-FFF2-40B4-BE49-F238E27FC236}">
                  <a16:creationId xmlns:a16="http://schemas.microsoft.com/office/drawing/2014/main" id="{8E88217E-F57C-0F4D-A0DC-EAC60891AFD4}"/>
                </a:ext>
              </a:extLst>
            </p:cNvPr>
            <p:cNvSpPr>
              <a:spLocks noChangeArrowheads="1"/>
            </p:cNvSpPr>
            <p:nvPr/>
          </p:nvSpPr>
          <p:spPr bwMode="auto">
            <a:xfrm>
              <a:off x="5716131" y="796253"/>
              <a:ext cx="496740" cy="224029"/>
            </a:xfrm>
            <a:prstGeom prst="rect">
              <a:avLst/>
            </a:prstGeom>
            <a:solidFill>
              <a:schemeClr val="bg1">
                <a:alpha val="25000"/>
              </a:schemeClr>
            </a:solidFill>
            <a:ln w="9525">
              <a:noFill/>
              <a:miter lim="800000"/>
              <a:headEnd/>
              <a:tailEnd/>
            </a:ln>
            <a:effectLst/>
          </p:spPr>
          <p:txBody>
            <a:bodyPr wrap="none" anchor="ctr"/>
            <a:lstStyle/>
            <a:p>
              <a:pPr algn="ctr">
                <a:spcBef>
                  <a:spcPct val="0"/>
                </a:spcBef>
                <a:buFontTx/>
                <a:buNone/>
              </a:pPr>
              <a:r>
                <a:rPr lang="en-US" sz="1200" b="1" spc="-100" baseline="0" dirty="0">
                  <a:solidFill>
                    <a:schemeClr val="bg1"/>
                  </a:solidFill>
                  <a:latin typeface="Arial" panose="020B0604020202020204" pitchFamily="34" charset="0"/>
                  <a:cs typeface="Arial" panose="020B0604020202020204" pitchFamily="34" charset="0"/>
                </a:rPr>
                <a:t>25%</a:t>
              </a:r>
            </a:p>
          </p:txBody>
        </p:sp>
        <p:sp>
          <p:nvSpPr>
            <p:cNvPr id="103" name="Rectangle 20">
              <a:extLst>
                <a:ext uri="{FF2B5EF4-FFF2-40B4-BE49-F238E27FC236}">
                  <a16:creationId xmlns:a16="http://schemas.microsoft.com/office/drawing/2014/main" id="{0FE0007D-5F31-E149-B0CF-AB6784C43E66}"/>
                </a:ext>
              </a:extLst>
            </p:cNvPr>
            <p:cNvSpPr>
              <a:spLocks noChangeArrowheads="1"/>
            </p:cNvSpPr>
            <p:nvPr/>
          </p:nvSpPr>
          <p:spPr bwMode="auto">
            <a:xfrm>
              <a:off x="6214913" y="796253"/>
              <a:ext cx="496740" cy="224029"/>
            </a:xfrm>
            <a:prstGeom prst="rect">
              <a:avLst/>
            </a:prstGeom>
            <a:solidFill>
              <a:schemeClr val="bg1">
                <a:alpha val="75000"/>
              </a:schemeClr>
            </a:solidFill>
            <a:ln w="9525">
              <a:noFill/>
              <a:miter lim="800000"/>
              <a:headEnd/>
              <a:tailEnd/>
            </a:ln>
            <a:effectLst/>
          </p:spPr>
          <p:txBody>
            <a:bodyPr wrap="none" anchor="ctr"/>
            <a:lstStyle/>
            <a:p>
              <a:pPr algn="ctr">
                <a:spcBef>
                  <a:spcPct val="0"/>
                </a:spcBef>
                <a:buFontTx/>
                <a:buNone/>
              </a:pPr>
              <a:r>
                <a:rPr lang="en-US" sz="1200" b="1" spc="-100" dirty="0">
                  <a:solidFill>
                    <a:schemeClr val="bg1"/>
                  </a:solidFill>
                  <a:latin typeface="Arial" panose="020B0604020202020204" pitchFamily="34" charset="0"/>
                  <a:cs typeface="Arial" panose="020B0604020202020204" pitchFamily="34" charset="0"/>
                </a:rPr>
                <a:t>75</a:t>
              </a:r>
              <a:r>
                <a:rPr lang="en-US" sz="1200" b="1" spc="-100" baseline="0" dirty="0">
                  <a:solidFill>
                    <a:schemeClr val="bg1"/>
                  </a:solidFill>
                  <a:latin typeface="Arial" panose="020B0604020202020204" pitchFamily="34" charset="0"/>
                  <a:cs typeface="Arial" panose="020B0604020202020204" pitchFamily="34" charset="0"/>
                </a:rPr>
                <a:t>%</a:t>
              </a:r>
            </a:p>
          </p:txBody>
        </p:sp>
      </p:grpSp>
      <p:grpSp>
        <p:nvGrpSpPr>
          <p:cNvPr id="104" name="Group 103">
            <a:extLst>
              <a:ext uri="{FF2B5EF4-FFF2-40B4-BE49-F238E27FC236}">
                <a16:creationId xmlns:a16="http://schemas.microsoft.com/office/drawing/2014/main" id="{5FE9AD56-297C-DB4B-A7BE-D6B0F01510E8}"/>
              </a:ext>
            </a:extLst>
          </p:cNvPr>
          <p:cNvGrpSpPr/>
          <p:nvPr userDrawn="1"/>
        </p:nvGrpSpPr>
        <p:grpSpPr>
          <a:xfrm>
            <a:off x="-4617304" y="5482553"/>
            <a:ext cx="1494303" cy="224029"/>
            <a:chOff x="5716131" y="796253"/>
            <a:chExt cx="995522" cy="224029"/>
          </a:xfrm>
        </p:grpSpPr>
        <p:sp>
          <p:nvSpPr>
            <p:cNvPr id="105" name="Rectangle 19">
              <a:extLst>
                <a:ext uri="{FF2B5EF4-FFF2-40B4-BE49-F238E27FC236}">
                  <a16:creationId xmlns:a16="http://schemas.microsoft.com/office/drawing/2014/main" id="{BAE1D5DB-96CD-7A41-AC4C-B60EE6BB7AE4}"/>
                </a:ext>
              </a:extLst>
            </p:cNvPr>
            <p:cNvSpPr>
              <a:spLocks noChangeArrowheads="1"/>
            </p:cNvSpPr>
            <p:nvPr/>
          </p:nvSpPr>
          <p:spPr bwMode="auto">
            <a:xfrm>
              <a:off x="5716131" y="796253"/>
              <a:ext cx="496740" cy="224029"/>
            </a:xfrm>
            <a:prstGeom prst="rect">
              <a:avLst/>
            </a:prstGeom>
            <a:solidFill>
              <a:schemeClr val="bg1">
                <a:alpha val="25000"/>
              </a:schemeClr>
            </a:solidFill>
            <a:ln w="9525">
              <a:noFill/>
              <a:miter lim="800000"/>
              <a:headEnd/>
              <a:tailEnd/>
            </a:ln>
            <a:effectLst/>
          </p:spPr>
          <p:txBody>
            <a:bodyPr wrap="none" anchor="ctr"/>
            <a:lstStyle/>
            <a:p>
              <a:pPr algn="ctr">
                <a:spcBef>
                  <a:spcPct val="0"/>
                </a:spcBef>
                <a:buFontTx/>
                <a:buNone/>
              </a:pPr>
              <a:r>
                <a:rPr lang="en-US" sz="1200" b="1" spc="-100" baseline="0" dirty="0">
                  <a:solidFill>
                    <a:schemeClr val="bg1"/>
                  </a:solidFill>
                  <a:latin typeface="Arial" panose="020B0604020202020204" pitchFamily="34" charset="0"/>
                  <a:cs typeface="Arial" panose="020B0604020202020204" pitchFamily="34" charset="0"/>
                </a:rPr>
                <a:t>25%</a:t>
              </a:r>
            </a:p>
          </p:txBody>
        </p:sp>
        <p:sp>
          <p:nvSpPr>
            <p:cNvPr id="106" name="Rectangle 20">
              <a:extLst>
                <a:ext uri="{FF2B5EF4-FFF2-40B4-BE49-F238E27FC236}">
                  <a16:creationId xmlns:a16="http://schemas.microsoft.com/office/drawing/2014/main" id="{91DC9FA1-0AEE-A849-8DCF-0F227C3A707E}"/>
                </a:ext>
              </a:extLst>
            </p:cNvPr>
            <p:cNvSpPr>
              <a:spLocks noChangeArrowheads="1"/>
            </p:cNvSpPr>
            <p:nvPr/>
          </p:nvSpPr>
          <p:spPr bwMode="auto">
            <a:xfrm>
              <a:off x="6214913" y="796253"/>
              <a:ext cx="496740" cy="224029"/>
            </a:xfrm>
            <a:prstGeom prst="rect">
              <a:avLst/>
            </a:prstGeom>
            <a:solidFill>
              <a:schemeClr val="bg1">
                <a:alpha val="75000"/>
              </a:schemeClr>
            </a:solidFill>
            <a:ln w="9525">
              <a:noFill/>
              <a:miter lim="800000"/>
              <a:headEnd/>
              <a:tailEnd/>
            </a:ln>
            <a:effectLst/>
          </p:spPr>
          <p:txBody>
            <a:bodyPr wrap="none" anchor="ctr"/>
            <a:lstStyle/>
            <a:p>
              <a:pPr algn="ctr">
                <a:spcBef>
                  <a:spcPct val="0"/>
                </a:spcBef>
                <a:buFontTx/>
                <a:buNone/>
              </a:pPr>
              <a:r>
                <a:rPr lang="en-US" sz="1200" b="1" spc="-100" dirty="0">
                  <a:solidFill>
                    <a:schemeClr val="bg1"/>
                  </a:solidFill>
                  <a:latin typeface="Arial" panose="020B0604020202020204" pitchFamily="34" charset="0"/>
                  <a:cs typeface="Arial" panose="020B0604020202020204" pitchFamily="34" charset="0"/>
                </a:rPr>
                <a:t>75</a:t>
              </a:r>
              <a:r>
                <a:rPr lang="en-US" sz="1200" b="1" spc="-100" baseline="0" dirty="0">
                  <a:solidFill>
                    <a:schemeClr val="bg1"/>
                  </a:solidFill>
                  <a:latin typeface="Arial" panose="020B0604020202020204" pitchFamily="34" charset="0"/>
                  <a:cs typeface="Arial" panose="020B0604020202020204" pitchFamily="34" charset="0"/>
                </a:rPr>
                <a:t>%</a:t>
              </a:r>
            </a:p>
          </p:txBody>
        </p:sp>
      </p:grpSp>
      <p:grpSp>
        <p:nvGrpSpPr>
          <p:cNvPr id="107" name="Group 106">
            <a:extLst>
              <a:ext uri="{FF2B5EF4-FFF2-40B4-BE49-F238E27FC236}">
                <a16:creationId xmlns:a16="http://schemas.microsoft.com/office/drawing/2014/main" id="{D51248F3-2F75-594D-B53D-6D8AF82EB3EE}"/>
              </a:ext>
            </a:extLst>
          </p:cNvPr>
          <p:cNvGrpSpPr/>
          <p:nvPr userDrawn="1"/>
        </p:nvGrpSpPr>
        <p:grpSpPr>
          <a:xfrm>
            <a:off x="-4617304" y="6228865"/>
            <a:ext cx="1494303" cy="224029"/>
            <a:chOff x="5716131" y="796253"/>
            <a:chExt cx="995522" cy="224029"/>
          </a:xfrm>
        </p:grpSpPr>
        <p:sp>
          <p:nvSpPr>
            <p:cNvPr id="108" name="Rectangle 19">
              <a:extLst>
                <a:ext uri="{FF2B5EF4-FFF2-40B4-BE49-F238E27FC236}">
                  <a16:creationId xmlns:a16="http://schemas.microsoft.com/office/drawing/2014/main" id="{2C100E18-2C92-5642-871F-193C519D3709}"/>
                </a:ext>
              </a:extLst>
            </p:cNvPr>
            <p:cNvSpPr>
              <a:spLocks noChangeArrowheads="1"/>
            </p:cNvSpPr>
            <p:nvPr/>
          </p:nvSpPr>
          <p:spPr bwMode="auto">
            <a:xfrm>
              <a:off x="5716131" y="796253"/>
              <a:ext cx="496740" cy="224029"/>
            </a:xfrm>
            <a:prstGeom prst="rect">
              <a:avLst/>
            </a:prstGeom>
            <a:solidFill>
              <a:schemeClr val="bg1">
                <a:alpha val="25000"/>
              </a:schemeClr>
            </a:solidFill>
            <a:ln w="9525">
              <a:noFill/>
              <a:miter lim="800000"/>
              <a:headEnd/>
              <a:tailEnd/>
            </a:ln>
            <a:effectLst/>
          </p:spPr>
          <p:txBody>
            <a:bodyPr wrap="none" anchor="ctr"/>
            <a:lstStyle/>
            <a:p>
              <a:pPr algn="ctr">
                <a:spcBef>
                  <a:spcPct val="0"/>
                </a:spcBef>
                <a:buFontTx/>
                <a:buNone/>
              </a:pPr>
              <a:r>
                <a:rPr lang="en-US" sz="1200" b="1" spc="-100" baseline="0" dirty="0">
                  <a:solidFill>
                    <a:schemeClr val="bg1"/>
                  </a:solidFill>
                  <a:latin typeface="Arial" panose="020B0604020202020204" pitchFamily="34" charset="0"/>
                  <a:cs typeface="Arial" panose="020B0604020202020204" pitchFamily="34" charset="0"/>
                </a:rPr>
                <a:t>25%</a:t>
              </a:r>
            </a:p>
          </p:txBody>
        </p:sp>
        <p:sp>
          <p:nvSpPr>
            <p:cNvPr id="109" name="Rectangle 20">
              <a:extLst>
                <a:ext uri="{FF2B5EF4-FFF2-40B4-BE49-F238E27FC236}">
                  <a16:creationId xmlns:a16="http://schemas.microsoft.com/office/drawing/2014/main" id="{C725273B-18AD-5547-A9A0-E5E2D55F1583}"/>
                </a:ext>
              </a:extLst>
            </p:cNvPr>
            <p:cNvSpPr>
              <a:spLocks noChangeArrowheads="1"/>
            </p:cNvSpPr>
            <p:nvPr/>
          </p:nvSpPr>
          <p:spPr bwMode="auto">
            <a:xfrm>
              <a:off x="6214913" y="796253"/>
              <a:ext cx="496740" cy="224029"/>
            </a:xfrm>
            <a:prstGeom prst="rect">
              <a:avLst/>
            </a:prstGeom>
            <a:solidFill>
              <a:schemeClr val="bg1">
                <a:alpha val="75000"/>
              </a:schemeClr>
            </a:solidFill>
            <a:ln w="9525">
              <a:noFill/>
              <a:miter lim="800000"/>
              <a:headEnd/>
              <a:tailEnd/>
            </a:ln>
            <a:effectLst/>
          </p:spPr>
          <p:txBody>
            <a:bodyPr wrap="none" anchor="ctr"/>
            <a:lstStyle/>
            <a:p>
              <a:pPr algn="ctr">
                <a:spcBef>
                  <a:spcPct val="0"/>
                </a:spcBef>
                <a:buFontTx/>
                <a:buNone/>
              </a:pPr>
              <a:r>
                <a:rPr lang="en-US" sz="1200" b="1" spc="-100" dirty="0">
                  <a:solidFill>
                    <a:schemeClr val="bg1"/>
                  </a:solidFill>
                  <a:latin typeface="Arial" panose="020B0604020202020204" pitchFamily="34" charset="0"/>
                  <a:cs typeface="Arial" panose="020B0604020202020204" pitchFamily="34" charset="0"/>
                </a:rPr>
                <a:t>75</a:t>
              </a:r>
              <a:r>
                <a:rPr lang="en-US" sz="1200" b="1" spc="-100" baseline="0" dirty="0">
                  <a:solidFill>
                    <a:schemeClr val="bg1"/>
                  </a:solidFill>
                  <a:latin typeface="Arial" panose="020B0604020202020204" pitchFamily="34" charset="0"/>
                  <a:cs typeface="Arial" panose="020B0604020202020204" pitchFamily="34" charset="0"/>
                </a:rPr>
                <a:t>%</a:t>
              </a:r>
            </a:p>
          </p:txBody>
        </p:sp>
      </p:grpSp>
      <p:pic>
        <p:nvPicPr>
          <p:cNvPr id="3" name="Graphic 2">
            <a:extLst>
              <a:ext uri="{FF2B5EF4-FFF2-40B4-BE49-F238E27FC236}">
                <a16:creationId xmlns:a16="http://schemas.microsoft.com/office/drawing/2014/main" id="{1CF833E4-0060-484E-9965-5F640274ADE4}"/>
              </a:ext>
            </a:extLst>
          </p:cNvPr>
          <p:cNvPicPr>
            <a:picLocks noChangeAspect="1"/>
          </p:cNvPicPr>
          <p:nvPr userDrawn="1"/>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2164590" y="5400000"/>
            <a:ext cx="1828800" cy="660400"/>
          </a:xfrm>
          <a:prstGeom prst="rect">
            <a:avLst/>
          </a:prstGeom>
        </p:spPr>
      </p:pic>
      <p:pic>
        <p:nvPicPr>
          <p:cNvPr id="6" name="Graphic 5">
            <a:extLst>
              <a:ext uri="{FF2B5EF4-FFF2-40B4-BE49-F238E27FC236}">
                <a16:creationId xmlns:a16="http://schemas.microsoft.com/office/drawing/2014/main" id="{5EABF413-2674-1F41-94B7-816E8AFB8043}"/>
              </a:ext>
            </a:extLst>
          </p:cNvPr>
          <p:cNvPicPr>
            <a:picLocks noChangeAspect="1"/>
          </p:cNvPicPr>
          <p:nvPr userDrawn="1"/>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2164590" y="4661279"/>
            <a:ext cx="1828800" cy="660400"/>
          </a:xfrm>
          <a:prstGeom prst="rect">
            <a:avLst/>
          </a:prstGeom>
        </p:spPr>
      </p:pic>
      <p:pic>
        <p:nvPicPr>
          <p:cNvPr id="13" name="Graphic 12">
            <a:extLst>
              <a:ext uri="{FF2B5EF4-FFF2-40B4-BE49-F238E27FC236}">
                <a16:creationId xmlns:a16="http://schemas.microsoft.com/office/drawing/2014/main" id="{82AB809A-5890-BF46-A223-5F7B2A123F1A}"/>
              </a:ext>
            </a:extLst>
          </p:cNvPr>
          <p:cNvPicPr>
            <a:picLocks noChangeAspect="1"/>
          </p:cNvPicPr>
          <p:nvPr userDrawn="1"/>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2164590" y="3600000"/>
            <a:ext cx="635000" cy="660400"/>
          </a:xfrm>
          <a:prstGeom prst="rect">
            <a:avLst/>
          </a:prstGeom>
        </p:spPr>
      </p:pic>
      <p:pic>
        <p:nvPicPr>
          <p:cNvPr id="17" name="Graphic 16">
            <a:extLst>
              <a:ext uri="{FF2B5EF4-FFF2-40B4-BE49-F238E27FC236}">
                <a16:creationId xmlns:a16="http://schemas.microsoft.com/office/drawing/2014/main" id="{42CF3A70-9F27-F645-9FE9-CD81E473DE48}"/>
              </a:ext>
            </a:extLst>
          </p:cNvPr>
          <p:cNvPicPr>
            <a:picLocks noChangeAspect="1"/>
          </p:cNvPicPr>
          <p:nvPr userDrawn="1"/>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2874969" y="3600000"/>
            <a:ext cx="635000" cy="660400"/>
          </a:xfrm>
          <a:prstGeom prst="rect">
            <a:avLst/>
          </a:prstGeom>
        </p:spPr>
      </p:pic>
      <p:pic>
        <p:nvPicPr>
          <p:cNvPr id="66" name="Graphic 65">
            <a:extLst>
              <a:ext uri="{FF2B5EF4-FFF2-40B4-BE49-F238E27FC236}">
                <a16:creationId xmlns:a16="http://schemas.microsoft.com/office/drawing/2014/main" id="{431D2582-2034-5549-AD4B-D03117CF6A98}"/>
              </a:ext>
            </a:extLst>
          </p:cNvPr>
          <p:cNvPicPr>
            <a:picLocks noChangeAspect="1"/>
          </p:cNvPicPr>
          <p:nvPr userDrawn="1"/>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1160000" y="5792400"/>
            <a:ext cx="635000" cy="660400"/>
          </a:xfrm>
          <a:prstGeom prst="rect">
            <a:avLst/>
          </a:prstGeom>
        </p:spPr>
      </p:pic>
    </p:spTree>
    <p:extLst>
      <p:ext uri="{BB962C8B-B14F-4D97-AF65-F5344CB8AC3E}">
        <p14:creationId xmlns:p14="http://schemas.microsoft.com/office/powerpoint/2010/main" val="2014199587"/>
      </p:ext>
    </p:extLst>
  </p:cSld>
  <p:clrMap bg1="lt1" tx1="dk1" bg2="lt2" tx2="dk2" accent1="accent1" accent2="accent2" accent3="accent3" accent4="accent4" accent5="accent5" accent6="accent6" hlink="hlink" folHlink="folHlink"/>
  <p:sldLayoutIdLst>
    <p:sldLayoutId id="2147483651" r:id="rId1"/>
    <p:sldLayoutId id="2147483742" r:id="rId2"/>
    <p:sldLayoutId id="2147483743" r:id="rId3"/>
    <p:sldLayoutId id="2147483744" r:id="rId4"/>
    <p:sldLayoutId id="2147483722" r:id="rId5"/>
    <p:sldLayoutId id="2147483725" r:id="rId6"/>
    <p:sldLayoutId id="2147483723" r:id="rId7"/>
    <p:sldLayoutId id="2147483724" r:id="rId8"/>
    <p:sldLayoutId id="2147483688" r:id="rId9"/>
    <p:sldLayoutId id="2147483678" r:id="rId10"/>
    <p:sldLayoutId id="2147483701" r:id="rId11"/>
    <p:sldLayoutId id="2147483679" r:id="rId12"/>
    <p:sldLayoutId id="2147483681" r:id="rId13"/>
    <p:sldLayoutId id="2147483672" r:id="rId14"/>
    <p:sldLayoutId id="2147483702" r:id="rId15"/>
    <p:sldLayoutId id="2147483707" r:id="rId16"/>
    <p:sldLayoutId id="2147483721" r:id="rId17"/>
    <p:sldLayoutId id="2147483720" r:id="rId18"/>
    <p:sldLayoutId id="2147483716" r:id="rId19"/>
    <p:sldLayoutId id="2147483717" r:id="rId20"/>
    <p:sldLayoutId id="2147483713" r:id="rId21"/>
    <p:sldLayoutId id="2147483748" r:id="rId22"/>
    <p:sldLayoutId id="2147483749" r:id="rId23"/>
    <p:sldLayoutId id="2147483745" r:id="rId24"/>
    <p:sldLayoutId id="2147483746" r:id="rId25"/>
    <p:sldLayoutId id="2147483747" r:id="rId26"/>
  </p:sldLayoutIdLst>
  <p:hf hdr="0" ftr="0" dt="0"/>
  <p:txStyles>
    <p:titleStyle>
      <a:lvl1pPr algn="l" defTabSz="914400" rtl="0" eaLnBrk="1" latinLnBrk="0" hangingPunct="1">
        <a:spcBef>
          <a:spcPct val="0"/>
        </a:spcBef>
        <a:buNone/>
        <a:defRPr sz="4800" b="0" kern="1200" cap="none" normalizeH="0" baseline="0">
          <a:solidFill>
            <a:schemeClr val="tx1"/>
          </a:solidFill>
          <a:latin typeface="Arial" panose="020B0604020202020204" pitchFamily="34" charset="0"/>
          <a:ea typeface="+mj-ea"/>
          <a:cs typeface="Arial" panose="020B0604020202020204" pitchFamily="34" charset="0"/>
        </a:defRPr>
      </a:lvl1pPr>
    </p:titleStyle>
    <p:bodyStyle>
      <a:lvl1pPr marL="0" indent="0" algn="l" defTabSz="914400" rtl="0" eaLnBrk="1" latinLnBrk="0" hangingPunct="1">
        <a:lnSpc>
          <a:spcPct val="100000"/>
        </a:lnSpc>
        <a:spcBef>
          <a:spcPts val="1200"/>
        </a:spcBef>
        <a:buFont typeface="Arial" panose="020B0604020202020204" pitchFamily="34" charset="0"/>
        <a:buNone/>
        <a:defRPr sz="1600" kern="1200">
          <a:solidFill>
            <a:schemeClr val="tx1"/>
          </a:solidFill>
          <a:latin typeface="Arial" panose="020B0604020202020204" pitchFamily="34" charset="0"/>
          <a:ea typeface="+mn-ea"/>
          <a:cs typeface="Arial" panose="020B0604020202020204" pitchFamily="34" charset="0"/>
        </a:defRPr>
      </a:lvl1pPr>
      <a:lvl2pPr marL="742950" indent="-285750" algn="l" defTabSz="914400" rtl="0" eaLnBrk="1" latinLnBrk="0" hangingPunct="1">
        <a:lnSpc>
          <a:spcPct val="100000"/>
        </a:lnSpc>
        <a:spcBef>
          <a:spcPts val="1200"/>
        </a:spcBef>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00000"/>
        </a:lnSpc>
        <a:spcBef>
          <a:spcPts val="1200"/>
        </a:spcBef>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00000"/>
        </a:lnSpc>
        <a:spcBef>
          <a:spcPts val="1200"/>
        </a:spcBef>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00000"/>
        </a:lnSpc>
        <a:spcBef>
          <a:spcPts val="1200"/>
        </a:spcBef>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088" userDrawn="1">
          <p15:clr>
            <a:srgbClr val="F26B43"/>
          </p15:clr>
        </p15:guide>
        <p15:guide id="2" pos="7446"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D1D753A-AF75-2D4F-8DE0-70FC2649CA59}"/>
              </a:ext>
            </a:extLst>
          </p:cNvPr>
          <p:cNvSpPr>
            <a:spLocks noGrp="1"/>
          </p:cNvSpPr>
          <p:nvPr>
            <p:ph type="body" sz="quarter" idx="11"/>
          </p:nvPr>
        </p:nvSpPr>
        <p:spPr/>
        <p:txBody>
          <a:bodyPr/>
          <a:lstStyle/>
          <a:p>
            <a:r>
              <a:rPr lang="en-US" dirty="0"/>
              <a:t>Data Architecture:</a:t>
            </a:r>
          </a:p>
          <a:p>
            <a:r>
              <a:rPr lang="en-US" dirty="0"/>
              <a:t>Target KPI</a:t>
            </a:r>
          </a:p>
        </p:txBody>
      </p:sp>
      <p:sp>
        <p:nvSpPr>
          <p:cNvPr id="5" name="Subtitle 4">
            <a:extLst>
              <a:ext uri="{FF2B5EF4-FFF2-40B4-BE49-F238E27FC236}">
                <a16:creationId xmlns:a16="http://schemas.microsoft.com/office/drawing/2014/main" id="{86D79D19-1DE6-4E87-8833-8EC0852FBAC6}"/>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9338846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692B9BBF-94DA-401B-A6C8-DA2C166D6015}"/>
              </a:ext>
            </a:extLst>
          </p:cNvPr>
          <p:cNvSpPr>
            <a:spLocks noGrp="1"/>
          </p:cNvSpPr>
          <p:nvPr>
            <p:ph type="sldNum" sz="quarter" idx="4"/>
          </p:nvPr>
        </p:nvSpPr>
        <p:spPr/>
        <p:txBody>
          <a:bodyPr/>
          <a:lstStyle/>
          <a:p>
            <a:fld id="{18A41853-EF22-D446-BDBC-A7CF3FE93503}" type="slidenum">
              <a:rPr lang="en-US" smtClean="0"/>
              <a:pPr/>
              <a:t>2</a:t>
            </a:fld>
            <a:endParaRPr lang="en-US" dirty="0"/>
          </a:p>
        </p:txBody>
      </p:sp>
      <p:sp>
        <p:nvSpPr>
          <p:cNvPr id="6" name="Text Placeholder 5">
            <a:extLst>
              <a:ext uri="{FF2B5EF4-FFF2-40B4-BE49-F238E27FC236}">
                <a16:creationId xmlns:a16="http://schemas.microsoft.com/office/drawing/2014/main" id="{BA277BE3-7BF2-40CC-B841-4C4B44C17D2D}"/>
              </a:ext>
            </a:extLst>
          </p:cNvPr>
          <p:cNvSpPr>
            <a:spLocks noGrp="1"/>
          </p:cNvSpPr>
          <p:nvPr>
            <p:ph type="body" sz="quarter" idx="10"/>
          </p:nvPr>
        </p:nvSpPr>
        <p:spPr>
          <a:xfrm>
            <a:off x="360000" y="540000"/>
            <a:ext cx="11160000" cy="304062"/>
          </a:xfrm>
        </p:spPr>
        <p:txBody>
          <a:bodyPr/>
          <a:lstStyle/>
          <a:p>
            <a:r>
              <a:rPr lang="en-US" dirty="0"/>
              <a:t>KPI Dashboard: &lt;Country&gt;</a:t>
            </a:r>
          </a:p>
        </p:txBody>
      </p:sp>
      <p:graphicFrame>
        <p:nvGraphicFramePr>
          <p:cNvPr id="12" name="Table 11">
            <a:extLst>
              <a:ext uri="{FF2B5EF4-FFF2-40B4-BE49-F238E27FC236}">
                <a16:creationId xmlns:a16="http://schemas.microsoft.com/office/drawing/2014/main" id="{B92D8BA1-E2B6-4CF9-8B4D-0C69D971B014}"/>
              </a:ext>
            </a:extLst>
          </p:cNvPr>
          <p:cNvGraphicFramePr>
            <a:graphicFrameLocks noGrp="1"/>
          </p:cNvGraphicFramePr>
          <p:nvPr>
            <p:extLst>
              <p:ext uri="{D42A27DB-BD31-4B8C-83A1-F6EECF244321}">
                <p14:modId xmlns:p14="http://schemas.microsoft.com/office/powerpoint/2010/main" val="1994516232"/>
              </p:ext>
            </p:extLst>
          </p:nvPr>
        </p:nvGraphicFramePr>
        <p:xfrm>
          <a:off x="359990" y="1377286"/>
          <a:ext cx="3177021" cy="673424"/>
        </p:xfrm>
        <a:graphic>
          <a:graphicData uri="http://schemas.openxmlformats.org/drawingml/2006/table">
            <a:tbl>
              <a:tblPr/>
              <a:tblGrid>
                <a:gridCol w="1086261">
                  <a:extLst>
                    <a:ext uri="{9D8B030D-6E8A-4147-A177-3AD203B41FA5}">
                      <a16:colId xmlns:a16="http://schemas.microsoft.com/office/drawing/2014/main" val="3431659412"/>
                    </a:ext>
                  </a:extLst>
                </a:gridCol>
                <a:gridCol w="1027859">
                  <a:extLst>
                    <a:ext uri="{9D8B030D-6E8A-4147-A177-3AD203B41FA5}">
                      <a16:colId xmlns:a16="http://schemas.microsoft.com/office/drawing/2014/main" val="893180257"/>
                    </a:ext>
                  </a:extLst>
                </a:gridCol>
                <a:gridCol w="1062901">
                  <a:extLst>
                    <a:ext uri="{9D8B030D-6E8A-4147-A177-3AD203B41FA5}">
                      <a16:colId xmlns:a16="http://schemas.microsoft.com/office/drawing/2014/main" val="558755850"/>
                    </a:ext>
                  </a:extLst>
                </a:gridCol>
              </a:tblGrid>
              <a:tr h="278990">
                <a:tc gridSpan="3">
                  <a:txBody>
                    <a:bodyPr/>
                    <a:lstStyle/>
                    <a:p>
                      <a:pPr algn="ctr" fontAlgn="ctr"/>
                      <a:r>
                        <a:rPr lang="en-US" sz="1400" b="1" i="0" u="none" strike="noStrike" dirty="0">
                          <a:solidFill>
                            <a:srgbClr val="FFFFFF"/>
                          </a:solidFill>
                          <a:effectLst/>
                          <a:latin typeface="Calibri" panose="020F0502020204030204" pitchFamily="34" charset="0"/>
                        </a:rPr>
                        <a:t>1. Ingest</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BA036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782658655"/>
                  </a:ext>
                </a:extLst>
              </a:tr>
              <a:tr h="163546">
                <a:tc>
                  <a:txBody>
                    <a:bodyPr/>
                    <a:lstStyle/>
                    <a:p>
                      <a:pPr algn="ctr" fontAlgn="ctr"/>
                      <a:r>
                        <a:rPr lang="en-US" sz="800" b="1" i="0" u="none" strike="noStrike">
                          <a:solidFill>
                            <a:srgbClr val="000000"/>
                          </a:solidFill>
                          <a:effectLst/>
                          <a:latin typeface="Calibri" panose="020F0502020204030204" pitchFamily="34" charset="0"/>
                        </a:rPr>
                        <a:t>Real-Time CDC</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bg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US" sz="800" b="1" i="0" u="none" strike="noStrike" dirty="0">
                          <a:solidFill>
                            <a:srgbClr val="000000"/>
                          </a:solidFill>
                          <a:effectLst/>
                          <a:latin typeface="Calibri" panose="020F0502020204030204" pitchFamily="34" charset="0"/>
                        </a:rPr>
                        <a:t>Batch</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bg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US" sz="800" b="1" i="0" u="none" strike="noStrike" dirty="0">
                          <a:solidFill>
                            <a:srgbClr val="000000"/>
                          </a:solidFill>
                          <a:effectLst/>
                          <a:latin typeface="Calibri" panose="020F0502020204030204" pitchFamily="34" charset="0"/>
                        </a:rPr>
                        <a:t>Streaming</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bg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1862738018"/>
                  </a:ext>
                </a:extLst>
              </a:tr>
              <a:tr h="230888">
                <a:tc>
                  <a:txBody>
                    <a:bodyPr/>
                    <a:lstStyle/>
                    <a:p>
                      <a:pPr algn="ctr" fontAlgn="ctr"/>
                      <a:r>
                        <a:rPr lang="en-US" sz="1000" b="0" i="0" u="none" strike="noStrike">
                          <a:solidFill>
                            <a:srgbClr val="000000"/>
                          </a:solidFill>
                          <a:effectLst/>
                          <a:latin typeface="Calibri" panose="020F0502020204030204" pitchFamily="34" charset="0"/>
                        </a:rPr>
                        <a:t>Y</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ctr" fontAlgn="ctr"/>
                      <a:r>
                        <a:rPr lang="en-US" sz="1000" b="0" i="0" u="none" strike="noStrike" dirty="0">
                          <a:solidFill>
                            <a:srgbClr val="000000"/>
                          </a:solidFill>
                          <a:effectLst/>
                          <a:latin typeface="Calibri" panose="020F0502020204030204" pitchFamily="34" charset="0"/>
                        </a:rPr>
                        <a:t>Y</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ctr" fontAlgn="ctr"/>
                      <a:r>
                        <a:rPr lang="en-US" sz="1000" b="0" i="0" u="none" strike="noStrike" dirty="0">
                          <a:solidFill>
                            <a:srgbClr val="FFFFFF"/>
                          </a:solidFill>
                          <a:effectLst/>
                          <a:latin typeface="Calibri" panose="020F0502020204030204" pitchFamily="34" charset="0"/>
                        </a:rPr>
                        <a:t>N</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0000"/>
                    </a:solidFill>
                  </a:tcPr>
                </a:tc>
                <a:extLst>
                  <a:ext uri="{0D108BD9-81ED-4DB2-BD59-A6C34878D82A}">
                    <a16:rowId xmlns:a16="http://schemas.microsoft.com/office/drawing/2014/main" val="3857195985"/>
                  </a:ext>
                </a:extLst>
              </a:tr>
            </a:tbl>
          </a:graphicData>
        </a:graphic>
      </p:graphicFrame>
      <p:graphicFrame>
        <p:nvGraphicFramePr>
          <p:cNvPr id="14" name="Table 13">
            <a:extLst>
              <a:ext uri="{FF2B5EF4-FFF2-40B4-BE49-F238E27FC236}">
                <a16:creationId xmlns:a16="http://schemas.microsoft.com/office/drawing/2014/main" id="{77BB1833-EC60-48A6-8769-0B03B1F69F51}"/>
              </a:ext>
            </a:extLst>
          </p:cNvPr>
          <p:cNvGraphicFramePr>
            <a:graphicFrameLocks noGrp="1"/>
          </p:cNvGraphicFramePr>
          <p:nvPr>
            <p:extLst>
              <p:ext uri="{D42A27DB-BD31-4B8C-83A1-F6EECF244321}">
                <p14:modId xmlns:p14="http://schemas.microsoft.com/office/powerpoint/2010/main" val="105089437"/>
              </p:ext>
            </p:extLst>
          </p:nvPr>
        </p:nvGraphicFramePr>
        <p:xfrm>
          <a:off x="3667639" y="1377286"/>
          <a:ext cx="7852361" cy="1509507"/>
        </p:xfrm>
        <a:graphic>
          <a:graphicData uri="http://schemas.openxmlformats.org/drawingml/2006/table">
            <a:tbl>
              <a:tblPr/>
              <a:tblGrid>
                <a:gridCol w="373922">
                  <a:extLst>
                    <a:ext uri="{9D8B030D-6E8A-4147-A177-3AD203B41FA5}">
                      <a16:colId xmlns:a16="http://schemas.microsoft.com/office/drawing/2014/main" val="1521167158"/>
                    </a:ext>
                  </a:extLst>
                </a:gridCol>
                <a:gridCol w="373922">
                  <a:extLst>
                    <a:ext uri="{9D8B030D-6E8A-4147-A177-3AD203B41FA5}">
                      <a16:colId xmlns:a16="http://schemas.microsoft.com/office/drawing/2014/main" val="2593080375"/>
                    </a:ext>
                  </a:extLst>
                </a:gridCol>
                <a:gridCol w="373922">
                  <a:extLst>
                    <a:ext uri="{9D8B030D-6E8A-4147-A177-3AD203B41FA5}">
                      <a16:colId xmlns:a16="http://schemas.microsoft.com/office/drawing/2014/main" val="4130654441"/>
                    </a:ext>
                  </a:extLst>
                </a:gridCol>
                <a:gridCol w="373922">
                  <a:extLst>
                    <a:ext uri="{9D8B030D-6E8A-4147-A177-3AD203B41FA5}">
                      <a16:colId xmlns:a16="http://schemas.microsoft.com/office/drawing/2014/main" val="817254727"/>
                    </a:ext>
                  </a:extLst>
                </a:gridCol>
                <a:gridCol w="373922">
                  <a:extLst>
                    <a:ext uri="{9D8B030D-6E8A-4147-A177-3AD203B41FA5}">
                      <a16:colId xmlns:a16="http://schemas.microsoft.com/office/drawing/2014/main" val="115962445"/>
                    </a:ext>
                  </a:extLst>
                </a:gridCol>
                <a:gridCol w="373922">
                  <a:extLst>
                    <a:ext uri="{9D8B030D-6E8A-4147-A177-3AD203B41FA5}">
                      <a16:colId xmlns:a16="http://schemas.microsoft.com/office/drawing/2014/main" val="1144538061"/>
                    </a:ext>
                  </a:extLst>
                </a:gridCol>
                <a:gridCol w="373922">
                  <a:extLst>
                    <a:ext uri="{9D8B030D-6E8A-4147-A177-3AD203B41FA5}">
                      <a16:colId xmlns:a16="http://schemas.microsoft.com/office/drawing/2014/main" val="3327911216"/>
                    </a:ext>
                  </a:extLst>
                </a:gridCol>
                <a:gridCol w="373922">
                  <a:extLst>
                    <a:ext uri="{9D8B030D-6E8A-4147-A177-3AD203B41FA5}">
                      <a16:colId xmlns:a16="http://schemas.microsoft.com/office/drawing/2014/main" val="3187235869"/>
                    </a:ext>
                  </a:extLst>
                </a:gridCol>
                <a:gridCol w="373922">
                  <a:extLst>
                    <a:ext uri="{9D8B030D-6E8A-4147-A177-3AD203B41FA5}">
                      <a16:colId xmlns:a16="http://schemas.microsoft.com/office/drawing/2014/main" val="353415672"/>
                    </a:ext>
                  </a:extLst>
                </a:gridCol>
                <a:gridCol w="373922">
                  <a:extLst>
                    <a:ext uri="{9D8B030D-6E8A-4147-A177-3AD203B41FA5}">
                      <a16:colId xmlns:a16="http://schemas.microsoft.com/office/drawing/2014/main" val="1286857169"/>
                    </a:ext>
                  </a:extLst>
                </a:gridCol>
                <a:gridCol w="373922">
                  <a:extLst>
                    <a:ext uri="{9D8B030D-6E8A-4147-A177-3AD203B41FA5}">
                      <a16:colId xmlns:a16="http://schemas.microsoft.com/office/drawing/2014/main" val="1680065700"/>
                    </a:ext>
                  </a:extLst>
                </a:gridCol>
                <a:gridCol w="418386">
                  <a:extLst>
                    <a:ext uri="{9D8B030D-6E8A-4147-A177-3AD203B41FA5}">
                      <a16:colId xmlns:a16="http://schemas.microsoft.com/office/drawing/2014/main" val="2438679960"/>
                    </a:ext>
                  </a:extLst>
                </a:gridCol>
                <a:gridCol w="329457">
                  <a:extLst>
                    <a:ext uri="{9D8B030D-6E8A-4147-A177-3AD203B41FA5}">
                      <a16:colId xmlns:a16="http://schemas.microsoft.com/office/drawing/2014/main" val="174560756"/>
                    </a:ext>
                  </a:extLst>
                </a:gridCol>
                <a:gridCol w="373922">
                  <a:extLst>
                    <a:ext uri="{9D8B030D-6E8A-4147-A177-3AD203B41FA5}">
                      <a16:colId xmlns:a16="http://schemas.microsoft.com/office/drawing/2014/main" val="538144905"/>
                    </a:ext>
                  </a:extLst>
                </a:gridCol>
                <a:gridCol w="373922">
                  <a:extLst>
                    <a:ext uri="{9D8B030D-6E8A-4147-A177-3AD203B41FA5}">
                      <a16:colId xmlns:a16="http://schemas.microsoft.com/office/drawing/2014/main" val="1609540792"/>
                    </a:ext>
                  </a:extLst>
                </a:gridCol>
                <a:gridCol w="373922">
                  <a:extLst>
                    <a:ext uri="{9D8B030D-6E8A-4147-A177-3AD203B41FA5}">
                      <a16:colId xmlns:a16="http://schemas.microsoft.com/office/drawing/2014/main" val="1012735156"/>
                    </a:ext>
                  </a:extLst>
                </a:gridCol>
                <a:gridCol w="373922">
                  <a:extLst>
                    <a:ext uri="{9D8B030D-6E8A-4147-A177-3AD203B41FA5}">
                      <a16:colId xmlns:a16="http://schemas.microsoft.com/office/drawing/2014/main" val="3674153356"/>
                    </a:ext>
                  </a:extLst>
                </a:gridCol>
                <a:gridCol w="373922">
                  <a:extLst>
                    <a:ext uri="{9D8B030D-6E8A-4147-A177-3AD203B41FA5}">
                      <a16:colId xmlns:a16="http://schemas.microsoft.com/office/drawing/2014/main" val="3214159012"/>
                    </a:ext>
                  </a:extLst>
                </a:gridCol>
                <a:gridCol w="373922">
                  <a:extLst>
                    <a:ext uri="{9D8B030D-6E8A-4147-A177-3AD203B41FA5}">
                      <a16:colId xmlns:a16="http://schemas.microsoft.com/office/drawing/2014/main" val="3754435857"/>
                    </a:ext>
                  </a:extLst>
                </a:gridCol>
                <a:gridCol w="373922">
                  <a:extLst>
                    <a:ext uri="{9D8B030D-6E8A-4147-A177-3AD203B41FA5}">
                      <a16:colId xmlns:a16="http://schemas.microsoft.com/office/drawing/2014/main" val="1011976464"/>
                    </a:ext>
                  </a:extLst>
                </a:gridCol>
                <a:gridCol w="373922">
                  <a:extLst>
                    <a:ext uri="{9D8B030D-6E8A-4147-A177-3AD203B41FA5}">
                      <a16:colId xmlns:a16="http://schemas.microsoft.com/office/drawing/2014/main" val="843840032"/>
                    </a:ext>
                  </a:extLst>
                </a:gridCol>
              </a:tblGrid>
              <a:tr h="278757">
                <a:tc gridSpan="21">
                  <a:txBody>
                    <a:bodyPr/>
                    <a:lstStyle/>
                    <a:p>
                      <a:pPr algn="ctr" fontAlgn="ctr"/>
                      <a:r>
                        <a:rPr lang="en-US" sz="1400" b="1" i="0" u="none" strike="noStrike" dirty="0">
                          <a:solidFill>
                            <a:srgbClr val="FFFFFF"/>
                          </a:solidFill>
                          <a:effectLst/>
                          <a:latin typeface="Calibri" panose="020F0502020204030204" pitchFamily="34" charset="0"/>
                        </a:rPr>
                        <a:t>2. Store</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BA0361"/>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6089223"/>
                  </a:ext>
                </a:extLst>
              </a:tr>
              <a:tr h="82099">
                <a:tc gridSpan="18">
                  <a:txBody>
                    <a:bodyPr/>
                    <a:lstStyle/>
                    <a:p>
                      <a:pPr algn="ctr" fontAlgn="ctr"/>
                      <a:r>
                        <a:rPr lang="en-US" sz="1000" b="1" i="0" u="none" strike="noStrike" dirty="0">
                          <a:solidFill>
                            <a:schemeClr val="bg1"/>
                          </a:solidFill>
                          <a:effectLst/>
                          <a:latin typeface="Calibri" panose="020F0502020204030204" pitchFamily="34" charset="0"/>
                        </a:rPr>
                        <a:t>Operational Zones</a:t>
                      </a:r>
                    </a:p>
                  </a:txBody>
                  <a:tcPr marL="7620" marR="7620" marT="7620" marB="0" anchor="ctr">
                    <a:lnL w="6350" cap="flat" cmpd="sng" algn="ctr">
                      <a:solidFill>
                        <a:srgbClr val="000000"/>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50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rowSpan="2" gridSpan="3">
                  <a:txBody>
                    <a:bodyPr/>
                    <a:lstStyle/>
                    <a:p>
                      <a:pPr algn="ctr" fontAlgn="ctr"/>
                      <a:r>
                        <a:rPr lang="en-US" sz="1000" b="1" i="0" u="none" strike="noStrike" dirty="0">
                          <a:solidFill>
                            <a:schemeClr val="bg1"/>
                          </a:solidFill>
                          <a:effectLst/>
                          <a:latin typeface="Calibri" panose="020F0502020204030204" pitchFamily="34" charset="0"/>
                        </a:rPr>
                        <a:t>Data Variety Support</a:t>
                      </a:r>
                    </a:p>
                  </a:txBody>
                  <a:tcPr marL="7620" marR="7620" marT="7620" marB="0" anchor="ctr">
                    <a:lnL w="12700" cap="flat" cmpd="sng" algn="ctr">
                      <a:solidFill>
                        <a:schemeClr val="bg1"/>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bg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lumMod val="50000"/>
                      </a:schemeClr>
                    </a:solidFill>
                  </a:tcPr>
                </a:tc>
                <a:tc rowSpan="2" hMerge="1">
                  <a:txBody>
                    <a:bodyPr/>
                    <a:lstStyle/>
                    <a:p>
                      <a:endParaRPr lang="en-US"/>
                    </a:p>
                  </a:txBody>
                  <a:tcPr/>
                </a:tc>
                <a:tc rowSpan="2" hMerge="1">
                  <a:txBody>
                    <a:bodyPr/>
                    <a:lstStyle/>
                    <a:p>
                      <a:endParaRPr lang="en-US"/>
                    </a:p>
                  </a:txBody>
                  <a:tcPr/>
                </a:tc>
                <a:extLst>
                  <a:ext uri="{0D108BD9-81ED-4DB2-BD59-A6C34878D82A}">
                    <a16:rowId xmlns:a16="http://schemas.microsoft.com/office/drawing/2014/main" val="2753200414"/>
                  </a:ext>
                </a:extLst>
              </a:tr>
              <a:tr h="161334">
                <a:tc gridSpan="5">
                  <a:txBody>
                    <a:bodyPr/>
                    <a:lstStyle/>
                    <a:p>
                      <a:pPr algn="ctr" fontAlgn="ctr"/>
                      <a:r>
                        <a:rPr lang="en-US" sz="1000" b="1" i="0" u="none" strike="noStrike" dirty="0">
                          <a:solidFill>
                            <a:srgbClr val="000000"/>
                          </a:solidFill>
                          <a:effectLst/>
                          <a:latin typeface="Calibri" panose="020F0502020204030204" pitchFamily="34" charset="0"/>
                        </a:rPr>
                        <a:t>Raw</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bg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4C6E7"/>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8">
                  <a:txBody>
                    <a:bodyPr/>
                    <a:lstStyle/>
                    <a:p>
                      <a:pPr algn="ctr" fontAlgn="ctr"/>
                      <a:r>
                        <a:rPr lang="en-US" sz="1000" b="1" i="0" u="none" strike="noStrike" dirty="0">
                          <a:solidFill>
                            <a:srgbClr val="000000"/>
                          </a:solidFill>
                          <a:effectLst/>
                          <a:latin typeface="Calibri" panose="020F0502020204030204" pitchFamily="34" charset="0"/>
                        </a:rPr>
                        <a:t>Curated</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bg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4C6E7"/>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5">
                  <a:txBody>
                    <a:bodyPr/>
                    <a:lstStyle/>
                    <a:p>
                      <a:pPr algn="ctr" fontAlgn="ctr"/>
                      <a:r>
                        <a:rPr lang="en-US" sz="1000" b="1" i="0" u="none" strike="noStrike" dirty="0">
                          <a:solidFill>
                            <a:srgbClr val="000000"/>
                          </a:solidFill>
                          <a:effectLst/>
                          <a:latin typeface="Calibri" panose="020F0502020204030204" pitchFamily="34" charset="0"/>
                        </a:rPr>
                        <a:t>Supporting Operational Zones</a:t>
                      </a:r>
                    </a:p>
                  </a:txBody>
                  <a:tcPr marL="7620" marR="7620" marT="7620" marB="0" anchor="ctr">
                    <a:lnL w="6350" cap="flat" cmpd="sng" algn="ctr">
                      <a:solidFill>
                        <a:srgbClr val="000000"/>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4C6E7"/>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3" vMerge="1">
                  <a:txBody>
                    <a:bodyPr/>
                    <a:lstStyle/>
                    <a:p>
                      <a:endParaRPr lang="en-US"/>
                    </a:p>
                  </a:txBody>
                  <a:tcPr/>
                </a:tc>
                <a:tc hMerge="1"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3645059506"/>
                  </a:ext>
                </a:extLst>
              </a:tr>
              <a:tr h="239308">
                <a:tc gridSpan="2">
                  <a:txBody>
                    <a:bodyPr/>
                    <a:lstStyle/>
                    <a:p>
                      <a:pPr algn="ctr" fontAlgn="ctr"/>
                      <a:r>
                        <a:rPr lang="en-US" sz="800" b="1" i="0" u="none" strike="noStrike" dirty="0">
                          <a:solidFill>
                            <a:srgbClr val="000000"/>
                          </a:solidFill>
                          <a:effectLst/>
                          <a:latin typeface="Calibri" panose="020F0502020204030204" pitchFamily="34" charset="0"/>
                        </a:rPr>
                        <a:t>Relational Source Replica</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hMerge="1">
                  <a:txBody>
                    <a:bodyPr/>
                    <a:lstStyle/>
                    <a:p>
                      <a:endParaRPr lang="en-US"/>
                    </a:p>
                  </a:txBody>
                  <a:tcPr/>
                </a:tc>
                <a:tc gridSpan="3">
                  <a:txBody>
                    <a:bodyPr/>
                    <a:lstStyle/>
                    <a:p>
                      <a:pPr algn="ctr" fontAlgn="ctr"/>
                      <a:r>
                        <a:rPr lang="en-US" sz="800" b="1" i="0" u="none" strike="noStrike" dirty="0">
                          <a:solidFill>
                            <a:srgbClr val="000000"/>
                          </a:solidFill>
                          <a:effectLst/>
                          <a:latin typeface="Calibri" panose="020F0502020204030204" pitchFamily="34" charset="0"/>
                        </a:rPr>
                        <a:t>Non-Relational Source Replica</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hMerge="1">
                  <a:txBody>
                    <a:bodyPr/>
                    <a:lstStyle/>
                    <a:p>
                      <a:endParaRPr lang="en-US"/>
                    </a:p>
                  </a:txBody>
                  <a:tcPr/>
                </a:tc>
                <a:tc hMerge="1">
                  <a:txBody>
                    <a:bodyPr/>
                    <a:lstStyle/>
                    <a:p>
                      <a:endParaRPr lang="en-US"/>
                    </a:p>
                  </a:txBody>
                  <a:tcPr/>
                </a:tc>
                <a:tc gridSpan="3">
                  <a:txBody>
                    <a:bodyPr/>
                    <a:lstStyle/>
                    <a:p>
                      <a:pPr algn="ctr" fontAlgn="ctr"/>
                      <a:r>
                        <a:rPr lang="en-US" sz="800" b="1" i="0" u="none" strike="noStrike" dirty="0">
                          <a:solidFill>
                            <a:srgbClr val="000000"/>
                          </a:solidFill>
                          <a:effectLst/>
                          <a:latin typeface="Calibri" panose="020F0502020204030204" pitchFamily="34" charset="0"/>
                        </a:rPr>
                        <a:t>Customer 360</a:t>
                      </a:r>
                      <a:br>
                        <a:rPr lang="en-US" sz="800" b="1" i="0" u="none" strike="noStrike" dirty="0">
                          <a:solidFill>
                            <a:srgbClr val="000000"/>
                          </a:solidFill>
                          <a:effectLst/>
                          <a:latin typeface="Calibri" panose="020F0502020204030204" pitchFamily="34" charset="0"/>
                        </a:rPr>
                      </a:br>
                      <a:r>
                        <a:rPr lang="en-US" sz="800" b="1" i="0" u="none" strike="noStrike" dirty="0">
                          <a:solidFill>
                            <a:srgbClr val="000000"/>
                          </a:solidFill>
                          <a:effectLst/>
                          <a:latin typeface="Calibri" panose="020F0502020204030204" pitchFamily="34" charset="0"/>
                        </a:rPr>
                        <a:t>(Single View of Customer)</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hMerge="1">
                  <a:txBody>
                    <a:bodyPr/>
                    <a:lstStyle/>
                    <a:p>
                      <a:endParaRPr lang="en-US"/>
                    </a:p>
                  </a:txBody>
                  <a:tcPr/>
                </a:tc>
                <a:tc hMerge="1">
                  <a:txBody>
                    <a:bodyPr/>
                    <a:lstStyle/>
                    <a:p>
                      <a:endParaRPr lang="en-US"/>
                    </a:p>
                  </a:txBody>
                  <a:tcPr/>
                </a:tc>
                <a:tc gridSpan="4">
                  <a:txBody>
                    <a:bodyPr/>
                    <a:lstStyle/>
                    <a:p>
                      <a:pPr algn="ctr" fontAlgn="ctr"/>
                      <a:r>
                        <a:rPr lang="en-US" sz="800" b="1" i="0" u="none" strike="noStrike" dirty="0">
                          <a:solidFill>
                            <a:srgbClr val="000000"/>
                          </a:solidFill>
                          <a:effectLst/>
                          <a:latin typeface="Calibri" panose="020F0502020204030204" pitchFamily="34" charset="0"/>
                        </a:rPr>
                        <a:t>Analytical Data Store</a:t>
                      </a:r>
                      <a:br>
                        <a:rPr lang="en-US" sz="800" b="1" i="0" u="none" strike="noStrike" dirty="0">
                          <a:solidFill>
                            <a:srgbClr val="000000"/>
                          </a:solidFill>
                          <a:effectLst/>
                          <a:latin typeface="Calibri" panose="020F0502020204030204" pitchFamily="34" charset="0"/>
                        </a:rPr>
                      </a:br>
                      <a:r>
                        <a:rPr lang="en-US" sz="800" b="1" i="0" u="none" strike="noStrike" dirty="0">
                          <a:solidFill>
                            <a:srgbClr val="000000"/>
                          </a:solidFill>
                          <a:effectLst/>
                          <a:latin typeface="Calibri" panose="020F0502020204030204" pitchFamily="34" charset="0"/>
                        </a:rPr>
                        <a:t>(Datamart/EDW)</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hMerge="1">
                  <a:txBody>
                    <a:bodyPr/>
                    <a:lstStyle/>
                    <a:p>
                      <a:endParaRPr lang="en-US"/>
                    </a:p>
                  </a:txBody>
                  <a:tcPr/>
                </a:tc>
                <a:tc hMerge="1">
                  <a:txBody>
                    <a:bodyPr/>
                    <a:lstStyle/>
                    <a:p>
                      <a:endParaRPr lang="en-US"/>
                    </a:p>
                  </a:txBody>
                  <a:tcPr/>
                </a:tc>
                <a:tc hMerge="1">
                  <a:txBody>
                    <a:bodyPr/>
                    <a:lstStyle/>
                    <a:p>
                      <a:endParaRPr lang="en-US"/>
                    </a:p>
                  </a:txBody>
                  <a:tcPr/>
                </a:tc>
                <a:tc rowSpan="2">
                  <a:txBody>
                    <a:bodyPr/>
                    <a:lstStyle/>
                    <a:p>
                      <a:pPr algn="ctr" fontAlgn="ctr"/>
                      <a:r>
                        <a:rPr lang="en-US" sz="800" b="1" i="0" u="none" strike="noStrike" dirty="0">
                          <a:solidFill>
                            <a:srgbClr val="000000"/>
                          </a:solidFill>
                          <a:effectLst/>
                          <a:latin typeface="Calibri" panose="020F0502020204030204" pitchFamily="34" charset="0"/>
                        </a:rPr>
                        <a:t>Big Data Store</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rowSpan="2">
                  <a:txBody>
                    <a:bodyPr/>
                    <a:lstStyle/>
                    <a:p>
                      <a:pPr algn="ctr" fontAlgn="ctr"/>
                      <a:r>
                        <a:rPr lang="en-US" sz="800" b="1" i="0" u="none" strike="noStrike" dirty="0">
                          <a:solidFill>
                            <a:srgbClr val="000000"/>
                          </a:solidFill>
                          <a:effectLst/>
                          <a:latin typeface="Calibri" panose="020F0502020204030204" pitchFamily="34" charset="0"/>
                        </a:rPr>
                        <a:t>Stage</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rowSpan="2">
                  <a:txBody>
                    <a:bodyPr/>
                    <a:lstStyle/>
                    <a:p>
                      <a:pPr algn="ctr" fontAlgn="ctr"/>
                      <a:r>
                        <a:rPr lang="en-US" sz="800" b="1" i="0" u="none" strike="noStrike" dirty="0">
                          <a:solidFill>
                            <a:srgbClr val="000000"/>
                          </a:solidFill>
                          <a:effectLst/>
                          <a:latin typeface="Calibri" panose="020F0502020204030204" pitchFamily="34" charset="0"/>
                        </a:rPr>
                        <a:t>Master</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rowSpan="2">
                  <a:txBody>
                    <a:bodyPr/>
                    <a:lstStyle/>
                    <a:p>
                      <a:pPr algn="ctr" fontAlgn="ctr"/>
                      <a:r>
                        <a:rPr lang="en-US" sz="800" b="1" i="0" u="none" strike="noStrike" dirty="0">
                          <a:solidFill>
                            <a:srgbClr val="000000"/>
                          </a:solidFill>
                          <a:effectLst/>
                          <a:latin typeface="Calibri" panose="020F0502020204030204" pitchFamily="34" charset="0"/>
                        </a:rPr>
                        <a:t>Archive</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rowSpan="2">
                  <a:txBody>
                    <a:bodyPr/>
                    <a:lstStyle/>
                    <a:p>
                      <a:pPr algn="ctr" fontAlgn="ctr"/>
                      <a:r>
                        <a:rPr lang="en-US" sz="800" b="1" i="0" u="none" strike="noStrike" dirty="0">
                          <a:solidFill>
                            <a:srgbClr val="000000"/>
                          </a:solidFill>
                          <a:effectLst/>
                          <a:latin typeface="Calibri" panose="020F0502020204030204" pitchFamily="34" charset="0"/>
                        </a:rPr>
                        <a:t>Transient</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rowSpan="2">
                  <a:txBody>
                    <a:bodyPr/>
                    <a:lstStyle/>
                    <a:p>
                      <a:pPr algn="ctr" fontAlgn="ctr"/>
                      <a:r>
                        <a:rPr lang="en-US" sz="800" b="1" i="0" u="none" strike="noStrike" dirty="0">
                          <a:solidFill>
                            <a:srgbClr val="000000"/>
                          </a:solidFill>
                          <a:effectLst/>
                          <a:latin typeface="Calibri" panose="020F0502020204030204" pitchFamily="34" charset="0"/>
                        </a:rPr>
                        <a:t>Exploratory</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rowSpan="2">
                  <a:txBody>
                    <a:bodyPr/>
                    <a:lstStyle/>
                    <a:p>
                      <a:pPr algn="ctr" fontAlgn="ctr"/>
                      <a:r>
                        <a:rPr lang="en-US" sz="800" b="1" i="0" u="none" strike="noStrike" dirty="0">
                          <a:solidFill>
                            <a:srgbClr val="000000"/>
                          </a:solidFill>
                          <a:effectLst/>
                          <a:latin typeface="Calibri" panose="020F0502020204030204" pitchFamily="34" charset="0"/>
                        </a:rPr>
                        <a:t>Structured</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rowSpan="2">
                  <a:txBody>
                    <a:bodyPr/>
                    <a:lstStyle/>
                    <a:p>
                      <a:pPr algn="ctr" fontAlgn="ctr"/>
                      <a:r>
                        <a:rPr lang="en-US" sz="800" b="1" i="0" u="none" strike="noStrike" dirty="0">
                          <a:solidFill>
                            <a:srgbClr val="000000"/>
                          </a:solidFill>
                          <a:effectLst/>
                          <a:latin typeface="Calibri" panose="020F0502020204030204" pitchFamily="34" charset="0"/>
                        </a:rPr>
                        <a:t>Semi-Structured</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rowSpan="2">
                  <a:txBody>
                    <a:bodyPr/>
                    <a:lstStyle/>
                    <a:p>
                      <a:pPr algn="ctr" fontAlgn="ctr"/>
                      <a:r>
                        <a:rPr lang="en-US" sz="800" b="1" i="0" u="none" strike="noStrike" dirty="0">
                          <a:solidFill>
                            <a:srgbClr val="000000"/>
                          </a:solidFill>
                          <a:effectLst/>
                          <a:latin typeface="Calibri" panose="020F0502020204030204" pitchFamily="34" charset="0"/>
                        </a:rPr>
                        <a:t>Unstructured</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611786218"/>
                  </a:ext>
                </a:extLst>
              </a:tr>
              <a:tr h="468637">
                <a:tc>
                  <a:txBody>
                    <a:bodyPr/>
                    <a:lstStyle/>
                    <a:p>
                      <a:pPr algn="ctr" fontAlgn="ctr"/>
                      <a:r>
                        <a:rPr lang="en-US" sz="600" b="1" i="0" u="none" strike="noStrike" dirty="0">
                          <a:solidFill>
                            <a:srgbClr val="000000"/>
                          </a:solidFill>
                          <a:effectLst/>
                          <a:latin typeface="Calibri" panose="020F0502020204030204" pitchFamily="34" charset="0"/>
                        </a:rPr>
                        <a:t>Mirror</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600" b="1" i="0" u="none" strike="noStrike" dirty="0">
                          <a:solidFill>
                            <a:srgbClr val="000000"/>
                          </a:solidFill>
                          <a:effectLst/>
                          <a:latin typeface="Calibri" panose="020F0502020204030204" pitchFamily="34" charset="0"/>
                        </a:rPr>
                        <a:t>Change Log</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600" b="1" i="0" u="none" strike="noStrike" dirty="0">
                          <a:solidFill>
                            <a:srgbClr val="000000"/>
                          </a:solidFill>
                          <a:effectLst/>
                          <a:latin typeface="Calibri" panose="020F0502020204030204" pitchFamily="34" charset="0"/>
                        </a:rPr>
                        <a:t>History</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600" b="1" i="0" u="none" strike="noStrike" dirty="0">
                          <a:solidFill>
                            <a:srgbClr val="000000"/>
                          </a:solidFill>
                          <a:effectLst/>
                          <a:latin typeface="Calibri" panose="020F0502020204030204" pitchFamily="34" charset="0"/>
                        </a:rPr>
                        <a:t>Snapshot</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600" b="1" i="0" u="none" strike="noStrike" dirty="0">
                          <a:solidFill>
                            <a:srgbClr val="000000"/>
                          </a:solidFill>
                          <a:effectLst/>
                          <a:latin typeface="Calibri" panose="020F0502020204030204" pitchFamily="34" charset="0"/>
                        </a:rPr>
                        <a:t>Change Log</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600" b="1" i="0" u="none" strike="noStrike" dirty="0">
                          <a:solidFill>
                            <a:srgbClr val="000000"/>
                          </a:solidFill>
                          <a:effectLst/>
                          <a:latin typeface="Calibri" panose="020F0502020204030204" pitchFamily="34" charset="0"/>
                        </a:rPr>
                        <a:t>Customer De-duplication</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600" b="1" i="0" u="none" strike="noStrike" dirty="0">
                          <a:solidFill>
                            <a:srgbClr val="000000"/>
                          </a:solidFill>
                          <a:effectLst/>
                          <a:latin typeface="Calibri" panose="020F0502020204030204" pitchFamily="34" charset="0"/>
                        </a:rPr>
                        <a:t>Master Customer ID across LOB/System</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600" b="1" i="0" u="none" strike="noStrike" dirty="0">
                          <a:solidFill>
                            <a:srgbClr val="000000"/>
                          </a:solidFill>
                          <a:effectLst/>
                          <a:latin typeface="Calibri" panose="020F0502020204030204" pitchFamily="34" charset="0"/>
                        </a:rPr>
                        <a:t>Standardized</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600" b="1" i="0" u="none" strike="noStrike" dirty="0">
                          <a:solidFill>
                            <a:srgbClr val="000000"/>
                          </a:solidFill>
                          <a:effectLst/>
                          <a:latin typeface="Calibri" panose="020F0502020204030204" pitchFamily="34" charset="0"/>
                        </a:rPr>
                        <a:t>Historical Data Support</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600" b="1" i="0" u="none" strike="noStrike" dirty="0">
                          <a:solidFill>
                            <a:srgbClr val="000000"/>
                          </a:solidFill>
                          <a:effectLst/>
                          <a:latin typeface="Calibri" panose="020F0502020204030204" pitchFamily="34" charset="0"/>
                        </a:rPr>
                        <a:t>Integrated with Analytics</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600" b="1" i="0" u="none" strike="noStrike" dirty="0">
                          <a:solidFill>
                            <a:srgbClr val="000000"/>
                          </a:solidFill>
                          <a:effectLst/>
                          <a:latin typeface="Calibri" panose="020F0502020204030204" pitchFamily="34" charset="0"/>
                        </a:rPr>
                        <a:t>Integrated with BI Platform</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600" b="1" i="0" u="none" strike="noStrike" dirty="0">
                          <a:solidFill>
                            <a:srgbClr val="000000"/>
                          </a:solidFill>
                          <a:effectLst/>
                          <a:latin typeface="Calibri" panose="020F0502020204030204" pitchFamily="34" charset="0"/>
                        </a:rPr>
                        <a:t>Ad-Hoc Analysis Support</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67377757"/>
                  </a:ext>
                </a:extLst>
              </a:tr>
              <a:tr h="189299">
                <a:tc>
                  <a:txBody>
                    <a:bodyPr/>
                    <a:lstStyle/>
                    <a:p>
                      <a:pPr algn="ctr" fontAlgn="ctr"/>
                      <a:r>
                        <a:rPr lang="en-US" sz="1000" b="0" i="0" u="none" strike="noStrike">
                          <a:solidFill>
                            <a:srgbClr val="FFFFFF"/>
                          </a:solidFill>
                          <a:effectLst/>
                          <a:latin typeface="Calibri" panose="020F0502020204030204" pitchFamily="34" charset="0"/>
                        </a:rPr>
                        <a:t>N</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0000"/>
                    </a:solidFill>
                  </a:tcPr>
                </a:tc>
                <a:tc>
                  <a:txBody>
                    <a:bodyPr/>
                    <a:lstStyle/>
                    <a:p>
                      <a:pPr algn="ctr" fontAlgn="ctr"/>
                      <a:r>
                        <a:rPr lang="en-US" sz="1000" b="0" i="0" u="none" strike="noStrike">
                          <a:solidFill>
                            <a:srgbClr val="FFFFFF"/>
                          </a:solidFill>
                          <a:effectLst/>
                          <a:latin typeface="Calibri" panose="020F0502020204030204" pitchFamily="34" charset="0"/>
                        </a:rPr>
                        <a:t>N</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0000"/>
                    </a:solidFill>
                  </a:tcPr>
                </a:tc>
                <a:tc>
                  <a:txBody>
                    <a:bodyPr/>
                    <a:lstStyle/>
                    <a:p>
                      <a:pPr algn="ctr" fontAlgn="ctr"/>
                      <a:r>
                        <a:rPr lang="en-US" sz="1000" b="0" i="0" u="none" strike="noStrike" dirty="0">
                          <a:solidFill>
                            <a:srgbClr val="000000"/>
                          </a:solidFill>
                          <a:effectLst/>
                          <a:latin typeface="Calibri" panose="020F0502020204030204" pitchFamily="34" charset="0"/>
                        </a:rPr>
                        <a:t>Y</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ctr" fontAlgn="ctr"/>
                      <a:r>
                        <a:rPr lang="en-US" sz="1000" b="0" i="0" u="none" strike="noStrike">
                          <a:solidFill>
                            <a:srgbClr val="000000"/>
                          </a:solidFill>
                          <a:effectLst/>
                          <a:latin typeface="Calibri" panose="020F0502020204030204" pitchFamily="34" charset="0"/>
                        </a:rPr>
                        <a:t>Y</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ctr" fontAlgn="ctr"/>
                      <a:r>
                        <a:rPr lang="en-US" sz="1000" b="0" i="0" u="none" strike="noStrike">
                          <a:solidFill>
                            <a:srgbClr val="000000"/>
                          </a:solidFill>
                          <a:effectLst/>
                          <a:latin typeface="Calibri" panose="020F0502020204030204" pitchFamily="34" charset="0"/>
                        </a:rPr>
                        <a:t>Y</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ctr" fontAlgn="ctr"/>
                      <a:r>
                        <a:rPr lang="en-US" sz="1000" b="0" i="0" u="none" strike="noStrike">
                          <a:solidFill>
                            <a:srgbClr val="000000"/>
                          </a:solidFill>
                          <a:effectLst/>
                          <a:latin typeface="Calibri" panose="020F0502020204030204" pitchFamily="34" charset="0"/>
                        </a:rPr>
                        <a:t>Y</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ctr" fontAlgn="ctr"/>
                      <a:r>
                        <a:rPr lang="en-US" sz="1000" b="0" i="0" u="none" strike="noStrike">
                          <a:solidFill>
                            <a:srgbClr val="000000"/>
                          </a:solidFill>
                          <a:effectLst/>
                          <a:latin typeface="Calibri" panose="020F0502020204030204" pitchFamily="34" charset="0"/>
                        </a:rPr>
                        <a:t>Y</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ctr" fontAlgn="ctr"/>
                      <a:r>
                        <a:rPr lang="en-US" sz="1000" b="0" i="0" u="none" strike="noStrike">
                          <a:solidFill>
                            <a:srgbClr val="000000"/>
                          </a:solidFill>
                          <a:effectLst/>
                          <a:latin typeface="Calibri" panose="020F0502020204030204" pitchFamily="34" charset="0"/>
                        </a:rPr>
                        <a:t>Y</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ctr" fontAlgn="ctr"/>
                      <a:r>
                        <a:rPr lang="en-US" sz="1000" b="0" i="0" u="none" strike="noStrike">
                          <a:solidFill>
                            <a:srgbClr val="000000"/>
                          </a:solidFill>
                          <a:effectLst/>
                          <a:latin typeface="Calibri" panose="020F0502020204030204" pitchFamily="34" charset="0"/>
                        </a:rPr>
                        <a:t>Y</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ctr" fontAlgn="ctr"/>
                      <a:r>
                        <a:rPr lang="en-US" sz="1000" b="0" i="0" u="none" strike="noStrike">
                          <a:solidFill>
                            <a:srgbClr val="000000"/>
                          </a:solidFill>
                          <a:effectLst/>
                          <a:latin typeface="Calibri" panose="020F0502020204030204" pitchFamily="34" charset="0"/>
                        </a:rPr>
                        <a:t>Y</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ctr" fontAlgn="ctr"/>
                      <a:r>
                        <a:rPr lang="en-US" sz="1000" b="0" i="0" u="none" strike="noStrike">
                          <a:solidFill>
                            <a:srgbClr val="000000"/>
                          </a:solidFill>
                          <a:effectLst/>
                          <a:latin typeface="Calibri" panose="020F0502020204030204" pitchFamily="34" charset="0"/>
                        </a:rPr>
                        <a:t>Y</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ctr" fontAlgn="ctr"/>
                      <a:r>
                        <a:rPr lang="en-US" sz="1000" b="0" i="0" u="none" strike="noStrike" dirty="0">
                          <a:solidFill>
                            <a:srgbClr val="000000"/>
                          </a:solidFill>
                          <a:effectLst/>
                          <a:latin typeface="Calibri" panose="020F0502020204030204" pitchFamily="34" charset="0"/>
                        </a:rPr>
                        <a:t>Y</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ctr" fontAlgn="ctr"/>
                      <a:r>
                        <a:rPr lang="en-US" sz="1000" b="0" i="0" u="none" strike="noStrike">
                          <a:solidFill>
                            <a:srgbClr val="000000"/>
                          </a:solidFill>
                          <a:effectLst/>
                          <a:latin typeface="Calibri" panose="020F0502020204030204" pitchFamily="34" charset="0"/>
                        </a:rPr>
                        <a:t>Y</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ctr" fontAlgn="ctr"/>
                      <a:r>
                        <a:rPr lang="en-US" sz="1000" b="0" i="0" u="none" strike="noStrike">
                          <a:solidFill>
                            <a:srgbClr val="FFFFFF"/>
                          </a:solidFill>
                          <a:effectLst/>
                          <a:latin typeface="Calibri" panose="020F0502020204030204" pitchFamily="34" charset="0"/>
                        </a:rPr>
                        <a:t>N</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0000"/>
                    </a:solidFill>
                  </a:tcPr>
                </a:tc>
                <a:tc>
                  <a:txBody>
                    <a:bodyPr/>
                    <a:lstStyle/>
                    <a:p>
                      <a:pPr algn="ctr" fontAlgn="ctr"/>
                      <a:r>
                        <a:rPr lang="en-US" sz="1000" b="0" i="0" u="none" strike="noStrike">
                          <a:solidFill>
                            <a:srgbClr val="FFFFFF"/>
                          </a:solidFill>
                          <a:effectLst/>
                          <a:latin typeface="Calibri" panose="020F0502020204030204" pitchFamily="34" charset="0"/>
                        </a:rPr>
                        <a:t>N</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0000"/>
                    </a:solidFill>
                  </a:tcPr>
                </a:tc>
                <a:tc>
                  <a:txBody>
                    <a:bodyPr/>
                    <a:lstStyle/>
                    <a:p>
                      <a:pPr algn="ctr" fontAlgn="ctr"/>
                      <a:r>
                        <a:rPr lang="en-US" sz="1000" b="0" i="0" u="none" strike="noStrike">
                          <a:solidFill>
                            <a:srgbClr val="FFFFFF"/>
                          </a:solidFill>
                          <a:effectLst/>
                          <a:latin typeface="Calibri" panose="020F0502020204030204" pitchFamily="34" charset="0"/>
                        </a:rPr>
                        <a:t>N</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0000"/>
                    </a:solidFill>
                  </a:tcPr>
                </a:tc>
                <a:tc>
                  <a:txBody>
                    <a:bodyPr/>
                    <a:lstStyle/>
                    <a:p>
                      <a:pPr algn="ctr" fontAlgn="ctr"/>
                      <a:r>
                        <a:rPr lang="en-US" sz="1000" b="0" i="0" u="none" strike="noStrike">
                          <a:solidFill>
                            <a:srgbClr val="FFFFFF"/>
                          </a:solidFill>
                          <a:effectLst/>
                          <a:latin typeface="Calibri" panose="020F0502020204030204" pitchFamily="34" charset="0"/>
                        </a:rPr>
                        <a:t>N</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0000"/>
                    </a:solidFill>
                  </a:tcPr>
                </a:tc>
                <a:tc>
                  <a:txBody>
                    <a:bodyPr/>
                    <a:lstStyle/>
                    <a:p>
                      <a:pPr algn="ctr" fontAlgn="ctr"/>
                      <a:r>
                        <a:rPr lang="en-US" sz="1000" b="0" i="0" u="none" strike="noStrike">
                          <a:solidFill>
                            <a:srgbClr val="FFFFFF"/>
                          </a:solidFill>
                          <a:effectLst/>
                          <a:latin typeface="Calibri" panose="020F0502020204030204" pitchFamily="34" charset="0"/>
                        </a:rPr>
                        <a:t>N</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0000"/>
                    </a:solidFill>
                  </a:tcPr>
                </a:tc>
                <a:tc>
                  <a:txBody>
                    <a:bodyPr/>
                    <a:lstStyle/>
                    <a:p>
                      <a:pPr algn="ctr" fontAlgn="ctr"/>
                      <a:r>
                        <a:rPr lang="en-US" sz="1000" b="0" i="0" u="none" strike="noStrike">
                          <a:solidFill>
                            <a:srgbClr val="000000"/>
                          </a:solidFill>
                          <a:effectLst/>
                          <a:latin typeface="Calibri" panose="020F0502020204030204" pitchFamily="34" charset="0"/>
                        </a:rPr>
                        <a:t>Y</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ctr" fontAlgn="ctr"/>
                      <a:r>
                        <a:rPr lang="en-US" sz="1000" b="0" i="0" u="none" strike="noStrike" dirty="0">
                          <a:solidFill>
                            <a:srgbClr val="000000"/>
                          </a:solidFill>
                          <a:effectLst/>
                          <a:latin typeface="Calibri" panose="020F0502020204030204" pitchFamily="34" charset="0"/>
                        </a:rPr>
                        <a:t>Y</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ctr" fontAlgn="ctr"/>
                      <a:r>
                        <a:rPr lang="en-US" sz="1000" b="0" i="0" u="none" strike="noStrike" dirty="0">
                          <a:solidFill>
                            <a:srgbClr val="FFFFFF"/>
                          </a:solidFill>
                          <a:effectLst/>
                          <a:latin typeface="Calibri" panose="020F0502020204030204" pitchFamily="34" charset="0"/>
                        </a:rPr>
                        <a:t>N</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0000"/>
                    </a:solidFill>
                  </a:tcPr>
                </a:tc>
                <a:extLst>
                  <a:ext uri="{0D108BD9-81ED-4DB2-BD59-A6C34878D82A}">
                    <a16:rowId xmlns:a16="http://schemas.microsoft.com/office/drawing/2014/main" val="446406580"/>
                  </a:ext>
                </a:extLst>
              </a:tr>
            </a:tbl>
          </a:graphicData>
        </a:graphic>
      </p:graphicFrame>
      <p:graphicFrame>
        <p:nvGraphicFramePr>
          <p:cNvPr id="16" name="Table 15">
            <a:extLst>
              <a:ext uri="{FF2B5EF4-FFF2-40B4-BE49-F238E27FC236}">
                <a16:creationId xmlns:a16="http://schemas.microsoft.com/office/drawing/2014/main" id="{6C1F6912-E246-4D0E-985B-3F6106B59715}"/>
              </a:ext>
            </a:extLst>
          </p:cNvPr>
          <p:cNvGraphicFramePr>
            <a:graphicFrameLocks noGrp="1"/>
          </p:cNvGraphicFramePr>
          <p:nvPr>
            <p:extLst>
              <p:ext uri="{D42A27DB-BD31-4B8C-83A1-F6EECF244321}">
                <p14:modId xmlns:p14="http://schemas.microsoft.com/office/powerpoint/2010/main" val="707099860"/>
              </p:ext>
            </p:extLst>
          </p:nvPr>
        </p:nvGraphicFramePr>
        <p:xfrm>
          <a:off x="366689" y="2201467"/>
          <a:ext cx="3170322" cy="674488"/>
        </p:xfrm>
        <a:graphic>
          <a:graphicData uri="http://schemas.openxmlformats.org/drawingml/2006/table">
            <a:tbl>
              <a:tblPr/>
              <a:tblGrid>
                <a:gridCol w="1056774">
                  <a:extLst>
                    <a:ext uri="{9D8B030D-6E8A-4147-A177-3AD203B41FA5}">
                      <a16:colId xmlns:a16="http://schemas.microsoft.com/office/drawing/2014/main" val="2289880668"/>
                    </a:ext>
                  </a:extLst>
                </a:gridCol>
                <a:gridCol w="1056774">
                  <a:extLst>
                    <a:ext uri="{9D8B030D-6E8A-4147-A177-3AD203B41FA5}">
                      <a16:colId xmlns:a16="http://schemas.microsoft.com/office/drawing/2014/main" val="356443004"/>
                    </a:ext>
                  </a:extLst>
                </a:gridCol>
                <a:gridCol w="1056774">
                  <a:extLst>
                    <a:ext uri="{9D8B030D-6E8A-4147-A177-3AD203B41FA5}">
                      <a16:colId xmlns:a16="http://schemas.microsoft.com/office/drawing/2014/main" val="1703526096"/>
                    </a:ext>
                  </a:extLst>
                </a:gridCol>
              </a:tblGrid>
              <a:tr h="270688">
                <a:tc gridSpan="3">
                  <a:txBody>
                    <a:bodyPr/>
                    <a:lstStyle/>
                    <a:p>
                      <a:pPr algn="ctr" fontAlgn="ctr"/>
                      <a:r>
                        <a:rPr lang="en-US" sz="1400" b="1" i="0" u="none" strike="noStrike">
                          <a:solidFill>
                            <a:srgbClr val="FFFFFF"/>
                          </a:solidFill>
                          <a:effectLst/>
                          <a:latin typeface="Calibri" panose="020F0502020204030204" pitchFamily="34" charset="0"/>
                        </a:rPr>
                        <a:t>3. Process</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A036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295442026"/>
                  </a:ext>
                </a:extLst>
              </a:tr>
              <a:tr h="179782">
                <a:tc>
                  <a:txBody>
                    <a:bodyPr/>
                    <a:lstStyle/>
                    <a:p>
                      <a:pPr algn="ctr" fontAlgn="ctr"/>
                      <a:r>
                        <a:rPr lang="en-US" sz="800" b="1" i="0" u="none" strike="noStrike">
                          <a:solidFill>
                            <a:srgbClr val="000000"/>
                          </a:solidFill>
                          <a:effectLst/>
                          <a:latin typeface="Calibri" panose="020F0502020204030204" pitchFamily="34" charset="0"/>
                        </a:rPr>
                        <a:t>Real-Time</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US" sz="800" b="1" i="0" u="none" strike="noStrike" dirty="0">
                          <a:solidFill>
                            <a:srgbClr val="000000"/>
                          </a:solidFill>
                          <a:effectLst/>
                          <a:latin typeface="Calibri" panose="020F0502020204030204" pitchFamily="34" charset="0"/>
                        </a:rPr>
                        <a:t>Micro Batch</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US" sz="800" b="1" i="0" u="none" strike="noStrike" dirty="0">
                          <a:solidFill>
                            <a:srgbClr val="000000"/>
                          </a:solidFill>
                          <a:effectLst/>
                          <a:latin typeface="Calibri" panose="020F0502020204030204" pitchFamily="34" charset="0"/>
                        </a:rPr>
                        <a:t>Batch</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1973031068"/>
                  </a:ext>
                </a:extLst>
              </a:tr>
              <a:tr h="224018">
                <a:tc>
                  <a:txBody>
                    <a:bodyPr/>
                    <a:lstStyle/>
                    <a:p>
                      <a:pPr algn="ctr" fontAlgn="ctr"/>
                      <a:r>
                        <a:rPr lang="en-US" sz="1000" b="0" i="0" u="none" strike="noStrike">
                          <a:solidFill>
                            <a:srgbClr val="000000"/>
                          </a:solidFill>
                          <a:effectLst/>
                          <a:latin typeface="Calibri" panose="020F0502020204030204" pitchFamily="34" charset="0"/>
                        </a:rPr>
                        <a:t>Y</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ctr" fontAlgn="ctr"/>
                      <a:r>
                        <a:rPr lang="en-US" sz="1000" b="0" i="0" u="none" strike="noStrike" dirty="0">
                          <a:solidFill>
                            <a:srgbClr val="000000"/>
                          </a:solidFill>
                          <a:effectLst/>
                          <a:latin typeface="Calibri" panose="020F0502020204030204" pitchFamily="34" charset="0"/>
                        </a:rPr>
                        <a:t>Y</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ctr" fontAlgn="ctr"/>
                      <a:r>
                        <a:rPr lang="en-US" sz="1000" b="0" i="0" u="none" strike="noStrike" dirty="0">
                          <a:solidFill>
                            <a:srgbClr val="000000"/>
                          </a:solidFill>
                          <a:effectLst/>
                          <a:latin typeface="Calibri" panose="020F0502020204030204" pitchFamily="34" charset="0"/>
                        </a:rPr>
                        <a:t>Y</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extLst>
                  <a:ext uri="{0D108BD9-81ED-4DB2-BD59-A6C34878D82A}">
                    <a16:rowId xmlns:a16="http://schemas.microsoft.com/office/drawing/2014/main" val="960423698"/>
                  </a:ext>
                </a:extLst>
              </a:tr>
            </a:tbl>
          </a:graphicData>
        </a:graphic>
      </p:graphicFrame>
      <p:graphicFrame>
        <p:nvGraphicFramePr>
          <p:cNvPr id="18" name="Table 17">
            <a:extLst>
              <a:ext uri="{FF2B5EF4-FFF2-40B4-BE49-F238E27FC236}">
                <a16:creationId xmlns:a16="http://schemas.microsoft.com/office/drawing/2014/main" id="{D69F258F-D69D-4CBB-AD85-C98E5267715A}"/>
              </a:ext>
            </a:extLst>
          </p:cNvPr>
          <p:cNvGraphicFramePr>
            <a:graphicFrameLocks noGrp="1"/>
          </p:cNvGraphicFramePr>
          <p:nvPr>
            <p:extLst>
              <p:ext uri="{D42A27DB-BD31-4B8C-83A1-F6EECF244321}">
                <p14:modId xmlns:p14="http://schemas.microsoft.com/office/powerpoint/2010/main" val="3793670558"/>
              </p:ext>
            </p:extLst>
          </p:nvPr>
        </p:nvGraphicFramePr>
        <p:xfrm>
          <a:off x="359989" y="3026843"/>
          <a:ext cx="3170324" cy="1267676"/>
        </p:xfrm>
        <a:graphic>
          <a:graphicData uri="http://schemas.openxmlformats.org/drawingml/2006/table">
            <a:tbl>
              <a:tblPr/>
              <a:tblGrid>
                <a:gridCol w="568318">
                  <a:extLst>
                    <a:ext uri="{9D8B030D-6E8A-4147-A177-3AD203B41FA5}">
                      <a16:colId xmlns:a16="http://schemas.microsoft.com/office/drawing/2014/main" val="485570933"/>
                    </a:ext>
                  </a:extLst>
                </a:gridCol>
                <a:gridCol w="563636">
                  <a:extLst>
                    <a:ext uri="{9D8B030D-6E8A-4147-A177-3AD203B41FA5}">
                      <a16:colId xmlns:a16="http://schemas.microsoft.com/office/drawing/2014/main" val="4196866112"/>
                    </a:ext>
                  </a:extLst>
                </a:gridCol>
                <a:gridCol w="572876">
                  <a:extLst>
                    <a:ext uri="{9D8B030D-6E8A-4147-A177-3AD203B41FA5}">
                      <a16:colId xmlns:a16="http://schemas.microsoft.com/office/drawing/2014/main" val="1633290663"/>
                    </a:ext>
                  </a:extLst>
                </a:gridCol>
                <a:gridCol w="694008">
                  <a:extLst>
                    <a:ext uri="{9D8B030D-6E8A-4147-A177-3AD203B41FA5}">
                      <a16:colId xmlns:a16="http://schemas.microsoft.com/office/drawing/2014/main" val="2090511668"/>
                    </a:ext>
                  </a:extLst>
                </a:gridCol>
                <a:gridCol w="385743">
                  <a:extLst>
                    <a:ext uri="{9D8B030D-6E8A-4147-A177-3AD203B41FA5}">
                      <a16:colId xmlns:a16="http://schemas.microsoft.com/office/drawing/2014/main" val="3179745525"/>
                    </a:ext>
                  </a:extLst>
                </a:gridCol>
                <a:gridCol w="385743">
                  <a:extLst>
                    <a:ext uri="{9D8B030D-6E8A-4147-A177-3AD203B41FA5}">
                      <a16:colId xmlns:a16="http://schemas.microsoft.com/office/drawing/2014/main" val="2324333208"/>
                    </a:ext>
                  </a:extLst>
                </a:gridCol>
              </a:tblGrid>
              <a:tr h="189168">
                <a:tc gridSpan="6">
                  <a:txBody>
                    <a:bodyPr/>
                    <a:lstStyle/>
                    <a:p>
                      <a:pPr algn="ctr" fontAlgn="ctr"/>
                      <a:r>
                        <a:rPr lang="en-US" sz="1400" b="1" i="0" u="none" strike="noStrike" dirty="0">
                          <a:solidFill>
                            <a:srgbClr val="FFFFFF"/>
                          </a:solidFill>
                          <a:effectLst/>
                          <a:latin typeface="Calibri" panose="020F0502020204030204" pitchFamily="34" charset="0"/>
                        </a:rPr>
                        <a:t>4. Data Analytics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A0361"/>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4017693874"/>
                  </a:ext>
                </a:extLst>
              </a:tr>
              <a:tr h="892172">
                <a:tc>
                  <a:txBody>
                    <a:bodyPr/>
                    <a:lstStyle/>
                    <a:p>
                      <a:pPr algn="ctr" fontAlgn="ctr"/>
                      <a:r>
                        <a:rPr lang="en-US" sz="800" b="1" i="0" u="none" strike="noStrike" dirty="0">
                          <a:solidFill>
                            <a:srgbClr val="000000"/>
                          </a:solidFill>
                          <a:effectLst/>
                          <a:latin typeface="Calibri" panose="020F0502020204030204" pitchFamily="34" charset="0"/>
                        </a:rPr>
                        <a:t>Analytics Workbench</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US" sz="800" b="1" i="0" u="none" strike="noStrike" dirty="0">
                          <a:solidFill>
                            <a:srgbClr val="000000"/>
                          </a:solidFill>
                          <a:effectLst/>
                          <a:latin typeface="Calibri" panose="020F0502020204030204" pitchFamily="34" charset="0"/>
                        </a:rPr>
                        <a:t>Batch Analytics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US" sz="800" b="1" i="0" u="none" strike="noStrike" dirty="0">
                          <a:solidFill>
                            <a:srgbClr val="000000"/>
                          </a:solidFill>
                          <a:effectLst/>
                          <a:latin typeface="Calibri" panose="020F0502020204030204" pitchFamily="34" charset="0"/>
                        </a:rPr>
                        <a:t>Streaming Analytics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US" sz="800" b="1" i="0" u="none" strike="noStrike" dirty="0">
                          <a:solidFill>
                            <a:srgbClr val="000000"/>
                          </a:solidFill>
                          <a:effectLst/>
                          <a:latin typeface="Calibri" panose="020F0502020204030204" pitchFamily="34" charset="0"/>
                        </a:rPr>
                        <a:t>Real-time/</a:t>
                      </a:r>
                    </a:p>
                    <a:p>
                      <a:pPr algn="ctr" fontAlgn="ctr"/>
                      <a:r>
                        <a:rPr lang="en-US" sz="800" b="1" i="0" u="none" strike="noStrike" dirty="0">
                          <a:solidFill>
                            <a:srgbClr val="000000"/>
                          </a:solidFill>
                          <a:effectLst/>
                          <a:latin typeface="Calibri" panose="020F0502020204030204" pitchFamily="34" charset="0"/>
                        </a:rPr>
                        <a:t>On-demand Analytics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US" sz="800" b="1" i="0" u="none" strike="noStrike">
                          <a:solidFill>
                            <a:srgbClr val="000000"/>
                          </a:solidFill>
                          <a:effectLst/>
                          <a:latin typeface="Calibri" panose="020F0502020204030204" pitchFamily="34" charset="0"/>
                        </a:rPr>
                        <a:t>Machine Learning</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US" sz="800" b="1" i="0" u="none" strike="noStrike" dirty="0">
                          <a:solidFill>
                            <a:srgbClr val="000000"/>
                          </a:solidFill>
                          <a:effectLst/>
                          <a:latin typeface="Calibri" panose="020F0502020204030204" pitchFamily="34" charset="0"/>
                        </a:rPr>
                        <a:t>Cognitive Services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3546843709"/>
                  </a:ext>
                </a:extLst>
              </a:tr>
              <a:tr h="162144">
                <a:tc>
                  <a:txBody>
                    <a:bodyPr/>
                    <a:lstStyle/>
                    <a:p>
                      <a:pPr algn="ctr" fontAlgn="ctr"/>
                      <a:r>
                        <a:rPr lang="en-US" sz="1000" b="0" i="0" u="none" strike="noStrike" dirty="0">
                          <a:solidFill>
                            <a:srgbClr val="000000"/>
                          </a:solidFill>
                          <a:effectLst/>
                          <a:latin typeface="Calibri" panose="020F0502020204030204" pitchFamily="34" charset="0"/>
                        </a:rPr>
                        <a:t>P</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fontAlgn="ctr"/>
                      <a:r>
                        <a:rPr lang="en-US" sz="1000" b="0" i="0" u="none" strike="noStrike" dirty="0">
                          <a:solidFill>
                            <a:srgbClr val="000000"/>
                          </a:solidFill>
                          <a:effectLst/>
                          <a:latin typeface="Calibri" panose="020F0502020204030204" pitchFamily="34" charset="0"/>
                        </a:rPr>
                        <a:t>P</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fontAlgn="ctr"/>
                      <a:r>
                        <a:rPr lang="en-US" sz="1000" b="0" i="0" u="none" strike="noStrike" dirty="0">
                          <a:solidFill>
                            <a:srgbClr val="000000"/>
                          </a:solidFill>
                          <a:effectLst/>
                          <a:latin typeface="Calibri" panose="020F0502020204030204" pitchFamily="34" charset="0"/>
                        </a:rPr>
                        <a:t>Y</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ctr" fontAlgn="ctr"/>
                      <a:r>
                        <a:rPr lang="en-US" sz="1000" b="0" i="0" u="none" strike="noStrike" dirty="0">
                          <a:solidFill>
                            <a:srgbClr val="FFFFFF"/>
                          </a:solidFill>
                          <a:effectLst/>
                          <a:latin typeface="Calibri" panose="020F0502020204030204" pitchFamily="34" charset="0"/>
                        </a:rPr>
                        <a:t>N</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0000"/>
                    </a:solidFill>
                  </a:tcPr>
                </a:tc>
                <a:tc>
                  <a:txBody>
                    <a:bodyPr/>
                    <a:lstStyle/>
                    <a:p>
                      <a:pPr algn="ctr" fontAlgn="ctr"/>
                      <a:r>
                        <a:rPr lang="en-US" sz="1000" b="0" i="0" u="none" strike="noStrike" dirty="0">
                          <a:solidFill>
                            <a:srgbClr val="000000"/>
                          </a:solidFill>
                          <a:effectLst/>
                          <a:latin typeface="Calibri" panose="020F0502020204030204" pitchFamily="34" charset="0"/>
                        </a:rPr>
                        <a:t>Y</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ctr" fontAlgn="ctr"/>
                      <a:r>
                        <a:rPr lang="en-US" sz="1000" b="0" i="0" u="none" strike="noStrike" dirty="0">
                          <a:solidFill>
                            <a:srgbClr val="FFFFFF"/>
                          </a:solidFill>
                          <a:effectLst/>
                          <a:latin typeface="Calibri" panose="020F0502020204030204" pitchFamily="34" charset="0"/>
                        </a:rPr>
                        <a:t>N</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0000"/>
                    </a:solidFill>
                  </a:tcPr>
                </a:tc>
                <a:extLst>
                  <a:ext uri="{0D108BD9-81ED-4DB2-BD59-A6C34878D82A}">
                    <a16:rowId xmlns:a16="http://schemas.microsoft.com/office/drawing/2014/main" val="2675110507"/>
                  </a:ext>
                </a:extLst>
              </a:tr>
            </a:tbl>
          </a:graphicData>
        </a:graphic>
      </p:graphicFrame>
      <p:graphicFrame>
        <p:nvGraphicFramePr>
          <p:cNvPr id="22" name="Table 21">
            <a:extLst>
              <a:ext uri="{FF2B5EF4-FFF2-40B4-BE49-F238E27FC236}">
                <a16:creationId xmlns:a16="http://schemas.microsoft.com/office/drawing/2014/main" id="{2404F1FA-676F-499E-B9B2-038D1710DAEF}"/>
              </a:ext>
            </a:extLst>
          </p:cNvPr>
          <p:cNvGraphicFramePr>
            <a:graphicFrameLocks noGrp="1"/>
          </p:cNvGraphicFramePr>
          <p:nvPr>
            <p:extLst>
              <p:ext uri="{D42A27DB-BD31-4B8C-83A1-F6EECF244321}">
                <p14:modId xmlns:p14="http://schemas.microsoft.com/office/powerpoint/2010/main" val="2709333515"/>
              </p:ext>
            </p:extLst>
          </p:nvPr>
        </p:nvGraphicFramePr>
        <p:xfrm>
          <a:off x="3667627" y="3026842"/>
          <a:ext cx="7852364" cy="1268180"/>
        </p:xfrm>
        <a:graphic>
          <a:graphicData uri="http://schemas.openxmlformats.org/drawingml/2006/table">
            <a:tbl>
              <a:tblPr/>
              <a:tblGrid>
                <a:gridCol w="604028">
                  <a:extLst>
                    <a:ext uri="{9D8B030D-6E8A-4147-A177-3AD203B41FA5}">
                      <a16:colId xmlns:a16="http://schemas.microsoft.com/office/drawing/2014/main" val="2631725224"/>
                    </a:ext>
                  </a:extLst>
                </a:gridCol>
                <a:gridCol w="652037">
                  <a:extLst>
                    <a:ext uri="{9D8B030D-6E8A-4147-A177-3AD203B41FA5}">
                      <a16:colId xmlns:a16="http://schemas.microsoft.com/office/drawing/2014/main" val="1065073851"/>
                    </a:ext>
                  </a:extLst>
                </a:gridCol>
                <a:gridCol w="556019">
                  <a:extLst>
                    <a:ext uri="{9D8B030D-6E8A-4147-A177-3AD203B41FA5}">
                      <a16:colId xmlns:a16="http://schemas.microsoft.com/office/drawing/2014/main" val="2834568154"/>
                    </a:ext>
                  </a:extLst>
                </a:gridCol>
                <a:gridCol w="604028">
                  <a:extLst>
                    <a:ext uri="{9D8B030D-6E8A-4147-A177-3AD203B41FA5}">
                      <a16:colId xmlns:a16="http://schemas.microsoft.com/office/drawing/2014/main" val="3148203250"/>
                    </a:ext>
                  </a:extLst>
                </a:gridCol>
                <a:gridCol w="604028">
                  <a:extLst>
                    <a:ext uri="{9D8B030D-6E8A-4147-A177-3AD203B41FA5}">
                      <a16:colId xmlns:a16="http://schemas.microsoft.com/office/drawing/2014/main" val="3625180412"/>
                    </a:ext>
                  </a:extLst>
                </a:gridCol>
                <a:gridCol w="604028">
                  <a:extLst>
                    <a:ext uri="{9D8B030D-6E8A-4147-A177-3AD203B41FA5}">
                      <a16:colId xmlns:a16="http://schemas.microsoft.com/office/drawing/2014/main" val="396452004"/>
                    </a:ext>
                  </a:extLst>
                </a:gridCol>
                <a:gridCol w="604028">
                  <a:extLst>
                    <a:ext uri="{9D8B030D-6E8A-4147-A177-3AD203B41FA5}">
                      <a16:colId xmlns:a16="http://schemas.microsoft.com/office/drawing/2014/main" val="4008790763"/>
                    </a:ext>
                  </a:extLst>
                </a:gridCol>
                <a:gridCol w="604028">
                  <a:extLst>
                    <a:ext uri="{9D8B030D-6E8A-4147-A177-3AD203B41FA5}">
                      <a16:colId xmlns:a16="http://schemas.microsoft.com/office/drawing/2014/main" val="3449157922"/>
                    </a:ext>
                  </a:extLst>
                </a:gridCol>
                <a:gridCol w="604028">
                  <a:extLst>
                    <a:ext uri="{9D8B030D-6E8A-4147-A177-3AD203B41FA5}">
                      <a16:colId xmlns:a16="http://schemas.microsoft.com/office/drawing/2014/main" val="191009603"/>
                    </a:ext>
                  </a:extLst>
                </a:gridCol>
                <a:gridCol w="604028">
                  <a:extLst>
                    <a:ext uri="{9D8B030D-6E8A-4147-A177-3AD203B41FA5}">
                      <a16:colId xmlns:a16="http://schemas.microsoft.com/office/drawing/2014/main" val="2332240900"/>
                    </a:ext>
                  </a:extLst>
                </a:gridCol>
                <a:gridCol w="604028">
                  <a:extLst>
                    <a:ext uri="{9D8B030D-6E8A-4147-A177-3AD203B41FA5}">
                      <a16:colId xmlns:a16="http://schemas.microsoft.com/office/drawing/2014/main" val="3657362326"/>
                    </a:ext>
                  </a:extLst>
                </a:gridCol>
                <a:gridCol w="604028">
                  <a:extLst>
                    <a:ext uri="{9D8B030D-6E8A-4147-A177-3AD203B41FA5}">
                      <a16:colId xmlns:a16="http://schemas.microsoft.com/office/drawing/2014/main" val="211802080"/>
                    </a:ext>
                  </a:extLst>
                </a:gridCol>
                <a:gridCol w="604028">
                  <a:extLst>
                    <a:ext uri="{9D8B030D-6E8A-4147-A177-3AD203B41FA5}">
                      <a16:colId xmlns:a16="http://schemas.microsoft.com/office/drawing/2014/main" val="350746692"/>
                    </a:ext>
                  </a:extLst>
                </a:gridCol>
              </a:tblGrid>
              <a:tr h="220477">
                <a:tc gridSpan="13">
                  <a:txBody>
                    <a:bodyPr/>
                    <a:lstStyle/>
                    <a:p>
                      <a:pPr algn="ctr" fontAlgn="ctr"/>
                      <a:r>
                        <a:rPr lang="en-US" sz="1400" b="1" i="0" u="none" strike="noStrike">
                          <a:solidFill>
                            <a:srgbClr val="FFFFFF"/>
                          </a:solidFill>
                          <a:effectLst/>
                          <a:latin typeface="Calibri" panose="020F0502020204030204" pitchFamily="34" charset="0"/>
                        </a:rPr>
                        <a:t>5. Orchestration, Security and Operations</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A0361"/>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215545062"/>
                  </a:ext>
                </a:extLst>
              </a:tr>
              <a:tr h="821669">
                <a:tc>
                  <a:txBody>
                    <a:bodyPr/>
                    <a:lstStyle/>
                    <a:p>
                      <a:pPr algn="ctr" fontAlgn="ctr"/>
                      <a:r>
                        <a:rPr lang="en-US" sz="800" b="1" i="0" u="none" strike="noStrike">
                          <a:solidFill>
                            <a:srgbClr val="000000"/>
                          </a:solidFill>
                          <a:effectLst/>
                          <a:latin typeface="Calibri" panose="020F0502020204030204" pitchFamily="34" charset="0"/>
                        </a:rPr>
                        <a:t>Firewalls</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US" sz="800" b="1" i="0" u="none" strike="noStrike">
                          <a:solidFill>
                            <a:srgbClr val="000000"/>
                          </a:solidFill>
                          <a:effectLst/>
                          <a:latin typeface="Calibri" panose="020F0502020204030204" pitchFamily="34" charset="0"/>
                        </a:rPr>
                        <a:t>Authentication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US" sz="800" b="1" i="0" u="none" strike="noStrike">
                          <a:solidFill>
                            <a:srgbClr val="000000"/>
                          </a:solidFill>
                          <a:effectLst/>
                          <a:latin typeface="Calibri" panose="020F0502020204030204" pitchFamily="34" charset="0"/>
                        </a:rPr>
                        <a:t>Role Separation</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US" sz="800" b="1" i="0" u="none" strike="noStrike">
                          <a:solidFill>
                            <a:srgbClr val="000000"/>
                          </a:solidFill>
                          <a:effectLst/>
                          <a:latin typeface="Calibri" panose="020F0502020204030204" pitchFamily="34" charset="0"/>
                        </a:rPr>
                        <a:t>Permission</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US" sz="800" b="1" i="0" u="none" strike="noStrike">
                          <a:solidFill>
                            <a:srgbClr val="000000"/>
                          </a:solidFill>
                          <a:effectLst/>
                          <a:latin typeface="Calibri" panose="020F0502020204030204" pitchFamily="34" charset="0"/>
                        </a:rPr>
                        <a:t>Row Level Security</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US" sz="800" b="1" i="0" u="none" strike="noStrike" dirty="0">
                          <a:solidFill>
                            <a:srgbClr val="000000"/>
                          </a:solidFill>
                          <a:effectLst/>
                          <a:latin typeface="Calibri" panose="020F0502020204030204" pitchFamily="34" charset="0"/>
                        </a:rPr>
                        <a:t>Data Masking</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US" sz="800" b="1" i="0" u="none" strike="noStrike">
                          <a:solidFill>
                            <a:srgbClr val="000000"/>
                          </a:solidFill>
                          <a:effectLst/>
                          <a:latin typeface="Calibri" panose="020F0502020204030204" pitchFamily="34" charset="0"/>
                        </a:rPr>
                        <a:t>Data Encrypted at Rest</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US" sz="800" b="1" i="0" u="none" strike="noStrike" dirty="0">
                          <a:solidFill>
                            <a:srgbClr val="000000"/>
                          </a:solidFill>
                          <a:effectLst/>
                          <a:latin typeface="Calibri" panose="020F0502020204030204" pitchFamily="34" charset="0"/>
                        </a:rPr>
                        <a:t>Data Encrypted at Motion</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US" sz="800" b="1" i="0" u="none" strike="noStrike">
                          <a:solidFill>
                            <a:srgbClr val="000000"/>
                          </a:solidFill>
                          <a:effectLst/>
                          <a:latin typeface="Calibri" panose="020F0502020204030204" pitchFamily="34" charset="0"/>
                        </a:rPr>
                        <a:t>Metrics and Logs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US" sz="800" b="1" i="0" u="none" strike="noStrike">
                          <a:solidFill>
                            <a:srgbClr val="000000"/>
                          </a:solidFill>
                          <a:effectLst/>
                          <a:latin typeface="Calibri" panose="020F0502020204030204" pitchFamily="34" charset="0"/>
                        </a:rPr>
                        <a:t>Key/Secret Management</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US" sz="800" b="1" i="0" u="none" strike="noStrike">
                          <a:solidFill>
                            <a:srgbClr val="000000"/>
                          </a:solidFill>
                          <a:effectLst/>
                          <a:latin typeface="Calibri" panose="020F0502020204030204" pitchFamily="34" charset="0"/>
                        </a:rPr>
                        <a:t>Proactive alarms</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US" sz="800" b="1" i="0" u="none" strike="noStrike">
                          <a:solidFill>
                            <a:srgbClr val="000000"/>
                          </a:solidFill>
                          <a:effectLst/>
                          <a:latin typeface="Calibri" panose="020F0502020204030204" pitchFamily="34" charset="0"/>
                        </a:rPr>
                        <a:t>Data Life Cycle Management</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US" sz="800" b="1" i="0" u="none" strike="noStrike" dirty="0">
                          <a:solidFill>
                            <a:srgbClr val="000000"/>
                          </a:solidFill>
                          <a:effectLst/>
                          <a:latin typeface="Calibri" panose="020F0502020204030204" pitchFamily="34" charset="0"/>
                        </a:rPr>
                        <a:t>Orchestration</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2464502602"/>
                  </a:ext>
                </a:extLst>
              </a:tr>
              <a:tr h="225531">
                <a:tc>
                  <a:txBody>
                    <a:bodyPr/>
                    <a:lstStyle/>
                    <a:p>
                      <a:pPr algn="ctr" fontAlgn="ctr"/>
                      <a:r>
                        <a:rPr lang="en-US" sz="1000" b="0" i="0" u="none" strike="noStrike" dirty="0">
                          <a:solidFill>
                            <a:srgbClr val="000000"/>
                          </a:solidFill>
                          <a:effectLst/>
                          <a:latin typeface="Calibri" panose="020F0502020204030204" pitchFamily="34" charset="0"/>
                        </a:rPr>
                        <a:t>Y</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ctr" fontAlgn="ctr"/>
                      <a:r>
                        <a:rPr lang="en-US" sz="1000" b="0" i="0" u="none" strike="noStrike" dirty="0">
                          <a:solidFill>
                            <a:srgbClr val="000000"/>
                          </a:solidFill>
                          <a:effectLst/>
                          <a:latin typeface="Calibri" panose="020F0502020204030204" pitchFamily="34" charset="0"/>
                        </a:rPr>
                        <a:t>Y</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ctr" fontAlgn="ctr"/>
                      <a:r>
                        <a:rPr lang="en-US" sz="1000" b="0" i="0" u="none" strike="noStrike" dirty="0">
                          <a:solidFill>
                            <a:srgbClr val="000000"/>
                          </a:solidFill>
                          <a:effectLst/>
                          <a:latin typeface="Calibri" panose="020F0502020204030204" pitchFamily="34" charset="0"/>
                        </a:rPr>
                        <a:t>Y</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ctr" fontAlgn="ctr"/>
                      <a:r>
                        <a:rPr lang="en-US" sz="1000" b="0" i="0" u="none" strike="noStrike" dirty="0">
                          <a:solidFill>
                            <a:srgbClr val="000000"/>
                          </a:solidFill>
                          <a:effectLst/>
                          <a:latin typeface="Calibri" panose="020F0502020204030204" pitchFamily="34" charset="0"/>
                        </a:rPr>
                        <a:t>Y</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ctr" fontAlgn="ctr"/>
                      <a:r>
                        <a:rPr lang="en-US" sz="1000" b="0" i="0" u="none" strike="noStrike" dirty="0">
                          <a:solidFill>
                            <a:srgbClr val="000000"/>
                          </a:solidFill>
                          <a:effectLst/>
                          <a:latin typeface="Calibri" panose="020F0502020204030204" pitchFamily="34" charset="0"/>
                        </a:rPr>
                        <a:t>P</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fontAlgn="ctr"/>
                      <a:r>
                        <a:rPr lang="en-US" sz="1000" b="0" i="0" u="none" strike="noStrike" dirty="0">
                          <a:solidFill>
                            <a:srgbClr val="000000"/>
                          </a:solidFill>
                          <a:effectLst/>
                          <a:latin typeface="Calibri" panose="020F0502020204030204" pitchFamily="34" charset="0"/>
                        </a:rPr>
                        <a:t>Y</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ctr" fontAlgn="ctr"/>
                      <a:r>
                        <a:rPr lang="en-US" sz="1000" b="0" i="0" u="none" strike="noStrike">
                          <a:solidFill>
                            <a:srgbClr val="000000"/>
                          </a:solidFill>
                          <a:effectLst/>
                          <a:latin typeface="Calibri" panose="020F0502020204030204" pitchFamily="34" charset="0"/>
                        </a:rPr>
                        <a:t>Y</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ctr" fontAlgn="ctr"/>
                      <a:r>
                        <a:rPr lang="en-US" sz="1000" b="0" i="0" u="none" strike="noStrike" dirty="0">
                          <a:solidFill>
                            <a:srgbClr val="000000"/>
                          </a:solidFill>
                          <a:effectLst/>
                          <a:latin typeface="Calibri" panose="020F0502020204030204" pitchFamily="34" charset="0"/>
                        </a:rPr>
                        <a:t>Y</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ctr" fontAlgn="ctr"/>
                      <a:r>
                        <a:rPr lang="en-US" sz="1000" b="0" i="0" u="none" strike="noStrike">
                          <a:solidFill>
                            <a:srgbClr val="000000"/>
                          </a:solidFill>
                          <a:effectLst/>
                          <a:latin typeface="Calibri" panose="020F0502020204030204" pitchFamily="34" charset="0"/>
                        </a:rPr>
                        <a:t>Y</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ctr" fontAlgn="ctr"/>
                      <a:r>
                        <a:rPr lang="en-US" sz="1000" b="0" i="0" u="none" strike="noStrike">
                          <a:solidFill>
                            <a:srgbClr val="FFFFFF"/>
                          </a:solidFill>
                          <a:effectLst/>
                          <a:latin typeface="Calibri" panose="020F0502020204030204" pitchFamily="34" charset="0"/>
                        </a:rPr>
                        <a:t>N</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0000"/>
                    </a:solidFill>
                  </a:tcPr>
                </a:tc>
                <a:tc>
                  <a:txBody>
                    <a:bodyPr/>
                    <a:lstStyle/>
                    <a:p>
                      <a:pPr algn="ctr" fontAlgn="ctr"/>
                      <a:r>
                        <a:rPr lang="en-US" sz="1000" b="0" i="0" u="none" strike="noStrike">
                          <a:solidFill>
                            <a:srgbClr val="FFFFFF"/>
                          </a:solidFill>
                          <a:effectLst/>
                          <a:latin typeface="Calibri" panose="020F0502020204030204" pitchFamily="34" charset="0"/>
                        </a:rPr>
                        <a:t>N</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0000"/>
                    </a:solidFill>
                  </a:tcPr>
                </a:tc>
                <a:tc>
                  <a:txBody>
                    <a:bodyPr/>
                    <a:lstStyle/>
                    <a:p>
                      <a:pPr algn="ctr" fontAlgn="ctr"/>
                      <a:r>
                        <a:rPr lang="en-US" sz="1000" b="0" i="0" u="none" strike="noStrike">
                          <a:solidFill>
                            <a:srgbClr val="FFFFFF"/>
                          </a:solidFill>
                          <a:effectLst/>
                          <a:latin typeface="Calibri" panose="020F0502020204030204" pitchFamily="34" charset="0"/>
                        </a:rPr>
                        <a:t>N</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0000"/>
                    </a:solidFill>
                  </a:tcPr>
                </a:tc>
                <a:tc>
                  <a:txBody>
                    <a:bodyPr/>
                    <a:lstStyle/>
                    <a:p>
                      <a:pPr algn="ctr" fontAlgn="ctr"/>
                      <a:r>
                        <a:rPr lang="en-US" sz="1000" b="0" i="0" u="none" strike="noStrike" dirty="0">
                          <a:solidFill>
                            <a:srgbClr val="000000"/>
                          </a:solidFill>
                          <a:effectLst/>
                          <a:latin typeface="Calibri" panose="020F0502020204030204" pitchFamily="34" charset="0"/>
                        </a:rPr>
                        <a:t>Y</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extLst>
                  <a:ext uri="{0D108BD9-81ED-4DB2-BD59-A6C34878D82A}">
                    <a16:rowId xmlns:a16="http://schemas.microsoft.com/office/drawing/2014/main" val="3609167669"/>
                  </a:ext>
                </a:extLst>
              </a:tr>
            </a:tbl>
          </a:graphicData>
        </a:graphic>
      </p:graphicFrame>
      <p:graphicFrame>
        <p:nvGraphicFramePr>
          <p:cNvPr id="26" name="Table 25">
            <a:extLst>
              <a:ext uri="{FF2B5EF4-FFF2-40B4-BE49-F238E27FC236}">
                <a16:creationId xmlns:a16="http://schemas.microsoft.com/office/drawing/2014/main" id="{F8C7291E-B573-4833-ADD5-BFF5FA096BA6}"/>
              </a:ext>
            </a:extLst>
          </p:cNvPr>
          <p:cNvGraphicFramePr>
            <a:graphicFrameLocks noGrp="1"/>
          </p:cNvGraphicFramePr>
          <p:nvPr>
            <p:extLst>
              <p:ext uri="{D42A27DB-BD31-4B8C-83A1-F6EECF244321}">
                <p14:modId xmlns:p14="http://schemas.microsoft.com/office/powerpoint/2010/main" val="1319355402"/>
              </p:ext>
            </p:extLst>
          </p:nvPr>
        </p:nvGraphicFramePr>
        <p:xfrm>
          <a:off x="359989" y="4398951"/>
          <a:ext cx="6844671" cy="1267676"/>
        </p:xfrm>
        <a:graphic>
          <a:graphicData uri="http://schemas.openxmlformats.org/drawingml/2006/table">
            <a:tbl>
              <a:tblPr/>
              <a:tblGrid>
                <a:gridCol w="760519">
                  <a:extLst>
                    <a:ext uri="{9D8B030D-6E8A-4147-A177-3AD203B41FA5}">
                      <a16:colId xmlns:a16="http://schemas.microsoft.com/office/drawing/2014/main" val="3350337049"/>
                    </a:ext>
                  </a:extLst>
                </a:gridCol>
                <a:gridCol w="760519">
                  <a:extLst>
                    <a:ext uri="{9D8B030D-6E8A-4147-A177-3AD203B41FA5}">
                      <a16:colId xmlns:a16="http://schemas.microsoft.com/office/drawing/2014/main" val="306699858"/>
                    </a:ext>
                  </a:extLst>
                </a:gridCol>
                <a:gridCol w="760519">
                  <a:extLst>
                    <a:ext uri="{9D8B030D-6E8A-4147-A177-3AD203B41FA5}">
                      <a16:colId xmlns:a16="http://schemas.microsoft.com/office/drawing/2014/main" val="4294175701"/>
                    </a:ext>
                  </a:extLst>
                </a:gridCol>
                <a:gridCol w="760519">
                  <a:extLst>
                    <a:ext uri="{9D8B030D-6E8A-4147-A177-3AD203B41FA5}">
                      <a16:colId xmlns:a16="http://schemas.microsoft.com/office/drawing/2014/main" val="3229172962"/>
                    </a:ext>
                  </a:extLst>
                </a:gridCol>
                <a:gridCol w="760519">
                  <a:extLst>
                    <a:ext uri="{9D8B030D-6E8A-4147-A177-3AD203B41FA5}">
                      <a16:colId xmlns:a16="http://schemas.microsoft.com/office/drawing/2014/main" val="3896234438"/>
                    </a:ext>
                  </a:extLst>
                </a:gridCol>
                <a:gridCol w="760519">
                  <a:extLst>
                    <a:ext uri="{9D8B030D-6E8A-4147-A177-3AD203B41FA5}">
                      <a16:colId xmlns:a16="http://schemas.microsoft.com/office/drawing/2014/main" val="3901061908"/>
                    </a:ext>
                  </a:extLst>
                </a:gridCol>
                <a:gridCol w="760519">
                  <a:extLst>
                    <a:ext uri="{9D8B030D-6E8A-4147-A177-3AD203B41FA5}">
                      <a16:colId xmlns:a16="http://schemas.microsoft.com/office/drawing/2014/main" val="1389939312"/>
                    </a:ext>
                  </a:extLst>
                </a:gridCol>
                <a:gridCol w="760519">
                  <a:extLst>
                    <a:ext uri="{9D8B030D-6E8A-4147-A177-3AD203B41FA5}">
                      <a16:colId xmlns:a16="http://schemas.microsoft.com/office/drawing/2014/main" val="594525834"/>
                    </a:ext>
                  </a:extLst>
                </a:gridCol>
                <a:gridCol w="760519">
                  <a:extLst>
                    <a:ext uri="{9D8B030D-6E8A-4147-A177-3AD203B41FA5}">
                      <a16:colId xmlns:a16="http://schemas.microsoft.com/office/drawing/2014/main" val="4249270770"/>
                    </a:ext>
                  </a:extLst>
                </a:gridCol>
              </a:tblGrid>
              <a:tr h="353132">
                <a:tc gridSpan="9">
                  <a:txBody>
                    <a:bodyPr/>
                    <a:lstStyle/>
                    <a:p>
                      <a:pPr algn="ctr" fontAlgn="ctr"/>
                      <a:r>
                        <a:rPr lang="en-US" sz="1400" b="1" i="0" u="none" strike="noStrike" dirty="0">
                          <a:solidFill>
                            <a:srgbClr val="FFFFFF"/>
                          </a:solidFill>
                          <a:effectLst/>
                          <a:latin typeface="Calibri" panose="020F0502020204030204" pitchFamily="34" charset="0"/>
                        </a:rPr>
                        <a:t>6. Access</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BA0361"/>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773197155"/>
                  </a:ext>
                </a:extLst>
              </a:tr>
              <a:tr h="247192">
                <a:tc gridSpan="4">
                  <a:txBody>
                    <a:bodyPr/>
                    <a:lstStyle/>
                    <a:p>
                      <a:pPr algn="ctr" fontAlgn="ctr"/>
                      <a:r>
                        <a:rPr lang="en-US" sz="1000" b="1" i="0" u="none" strike="noStrike" dirty="0">
                          <a:solidFill>
                            <a:schemeClr val="bg1"/>
                          </a:solidFill>
                          <a:effectLst/>
                          <a:latin typeface="Calibri" panose="020F0502020204030204" pitchFamily="34" charset="0"/>
                        </a:rPr>
                        <a:t>Business Intelligence platform</a:t>
                      </a:r>
                    </a:p>
                  </a:txBody>
                  <a:tcPr marL="7620" marR="7620" marT="7620" marB="0" anchor="ctr">
                    <a:lnL w="6350" cap="flat" cmpd="sng" algn="ctr">
                      <a:solidFill>
                        <a:srgbClr val="000000"/>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lumMod val="50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3">
                  <a:txBody>
                    <a:bodyPr/>
                    <a:lstStyle/>
                    <a:p>
                      <a:pPr algn="ctr" fontAlgn="ctr"/>
                      <a:r>
                        <a:rPr lang="en-US" sz="1000" b="1" i="0" u="none" strike="noStrike" dirty="0">
                          <a:solidFill>
                            <a:schemeClr val="bg1"/>
                          </a:solidFill>
                          <a:effectLst/>
                          <a:latin typeface="Calibri" panose="020F0502020204030204" pitchFamily="34" charset="0"/>
                        </a:rPr>
                        <a:t>API </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lumMod val="50000"/>
                      </a:schemeClr>
                    </a:solidFill>
                  </a:tcPr>
                </a:tc>
                <a:tc hMerge="1">
                  <a:txBody>
                    <a:bodyPr/>
                    <a:lstStyle/>
                    <a:p>
                      <a:endParaRPr lang="en-US"/>
                    </a:p>
                  </a:txBody>
                  <a:tcPr/>
                </a:tc>
                <a:tc hMerge="1">
                  <a:txBody>
                    <a:bodyPr/>
                    <a:lstStyle/>
                    <a:p>
                      <a:endParaRPr lang="en-US"/>
                    </a:p>
                  </a:txBody>
                  <a:tcPr/>
                </a:tc>
                <a:tc>
                  <a:txBody>
                    <a:bodyPr/>
                    <a:lstStyle/>
                    <a:p>
                      <a:pPr algn="ctr" fontAlgn="ctr"/>
                      <a:r>
                        <a:rPr lang="en-US" sz="1000" b="1" i="0" u="none" strike="noStrike" dirty="0">
                          <a:solidFill>
                            <a:schemeClr val="bg1"/>
                          </a:solidFill>
                          <a:effectLst/>
                          <a:latin typeface="Calibri" panose="020F0502020204030204" pitchFamily="34" charset="0"/>
                        </a:rPr>
                        <a:t>Self Service</a:t>
                      </a:r>
                    </a:p>
                  </a:txBody>
                  <a:tcPr marL="7620" marR="7620" marT="762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lumMod val="50000"/>
                      </a:schemeClr>
                    </a:solidFill>
                  </a:tcPr>
                </a:tc>
                <a:tc>
                  <a:txBody>
                    <a:bodyPr/>
                    <a:lstStyle/>
                    <a:p>
                      <a:pPr algn="ctr" fontAlgn="ctr"/>
                      <a:r>
                        <a:rPr lang="en-US" sz="1000" b="1" i="0" u="none" strike="noStrike" dirty="0">
                          <a:solidFill>
                            <a:schemeClr val="bg1"/>
                          </a:solidFill>
                          <a:effectLst/>
                          <a:latin typeface="Calibri" panose="020F0502020204030204" pitchFamily="34" charset="0"/>
                        </a:rPr>
                        <a:t>Analytics</a:t>
                      </a:r>
                    </a:p>
                  </a:txBody>
                  <a:tcPr marL="7620" marR="7620" marT="7620" marB="0" anchor="ctr">
                    <a:lnL w="12700" cap="flat" cmpd="sng" algn="ctr">
                      <a:solidFill>
                        <a:schemeClr val="bg1"/>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bg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lumMod val="50000"/>
                      </a:schemeClr>
                    </a:solidFill>
                  </a:tcPr>
                </a:tc>
                <a:extLst>
                  <a:ext uri="{0D108BD9-81ED-4DB2-BD59-A6C34878D82A}">
                    <a16:rowId xmlns:a16="http://schemas.microsoft.com/office/drawing/2014/main" val="3105479579"/>
                  </a:ext>
                </a:extLst>
              </a:tr>
              <a:tr h="384848">
                <a:tc>
                  <a:txBody>
                    <a:bodyPr/>
                    <a:lstStyle/>
                    <a:p>
                      <a:pPr algn="ctr" fontAlgn="ctr"/>
                      <a:r>
                        <a:rPr lang="en-US" sz="800" b="1" i="0" u="none" strike="noStrike" dirty="0">
                          <a:solidFill>
                            <a:srgbClr val="000000"/>
                          </a:solidFill>
                          <a:effectLst/>
                          <a:latin typeface="Calibri" panose="020F0502020204030204" pitchFamily="34" charset="0"/>
                        </a:rPr>
                        <a:t>Self-Service</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US" sz="800" b="1" i="0" u="none" strike="noStrike" dirty="0">
                          <a:solidFill>
                            <a:srgbClr val="000000"/>
                          </a:solidFill>
                          <a:effectLst/>
                          <a:latin typeface="Calibri" panose="020F0502020204030204" pitchFamily="34" charset="0"/>
                        </a:rPr>
                        <a:t>Semantic Layer</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US" sz="800" b="1" i="0" u="none" strike="noStrike" dirty="0">
                          <a:solidFill>
                            <a:srgbClr val="000000"/>
                          </a:solidFill>
                          <a:effectLst/>
                          <a:latin typeface="Calibri" panose="020F0502020204030204" pitchFamily="34" charset="0"/>
                        </a:rPr>
                        <a:t>Analytical Reports and Dashboards</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US" sz="800" b="1" i="0" u="none" strike="noStrike" dirty="0">
                          <a:solidFill>
                            <a:srgbClr val="000000"/>
                          </a:solidFill>
                          <a:effectLst/>
                          <a:latin typeface="Calibri" panose="020F0502020204030204" pitchFamily="34" charset="0"/>
                        </a:rPr>
                        <a:t>Business Reports and Dashboards</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US" sz="800" b="1" i="0" u="none" strike="noStrike" dirty="0">
                          <a:solidFill>
                            <a:srgbClr val="000000"/>
                          </a:solidFill>
                          <a:effectLst/>
                          <a:latin typeface="Calibri" panose="020F0502020204030204" pitchFamily="34" charset="0"/>
                        </a:rPr>
                        <a:t>Near Real-Time</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US" sz="800" b="1" i="0" u="none" strike="noStrike" dirty="0">
                          <a:solidFill>
                            <a:srgbClr val="000000"/>
                          </a:solidFill>
                          <a:effectLst/>
                          <a:latin typeface="Calibri" panose="020F0502020204030204" pitchFamily="34" charset="0"/>
                        </a:rPr>
                        <a:t>REST API Support </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US" sz="800" b="1" i="0" u="none" strike="noStrike" dirty="0">
                          <a:solidFill>
                            <a:srgbClr val="000000"/>
                          </a:solidFill>
                          <a:effectLst/>
                          <a:latin typeface="Calibri" panose="020F0502020204030204" pitchFamily="34" charset="0"/>
                        </a:rPr>
                        <a:t>Support for all Digital Front End</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US" sz="800" b="1" i="0" u="none" strike="noStrike">
                          <a:solidFill>
                            <a:srgbClr val="000000"/>
                          </a:solidFill>
                          <a:effectLst/>
                          <a:latin typeface="Calibri" panose="020F0502020204030204" pitchFamily="34" charset="0"/>
                        </a:rPr>
                        <a:t>Data Discovery and Searchability</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US" sz="800" b="1" i="0" u="none" strike="noStrike" dirty="0">
                          <a:solidFill>
                            <a:srgbClr val="000000"/>
                          </a:solidFill>
                          <a:effectLst/>
                          <a:latin typeface="Calibri" panose="020F0502020204030204" pitchFamily="34" charset="0"/>
                        </a:rPr>
                        <a:t>Data availability for experimentation</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3665902304"/>
                  </a:ext>
                </a:extLst>
              </a:tr>
              <a:tr h="282504">
                <a:tc>
                  <a:txBody>
                    <a:bodyPr/>
                    <a:lstStyle/>
                    <a:p>
                      <a:pPr algn="ctr" fontAlgn="ctr"/>
                      <a:r>
                        <a:rPr lang="en-US" sz="1000" b="0" i="0" u="none" strike="noStrike">
                          <a:solidFill>
                            <a:srgbClr val="000000"/>
                          </a:solidFill>
                          <a:effectLst/>
                          <a:latin typeface="Calibri" panose="020F0502020204030204" pitchFamily="34" charset="0"/>
                        </a:rPr>
                        <a:t>Y</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ctr" fontAlgn="ctr"/>
                      <a:r>
                        <a:rPr lang="en-US" sz="1000" b="0" i="0" u="none" strike="noStrike">
                          <a:solidFill>
                            <a:srgbClr val="000000"/>
                          </a:solidFill>
                          <a:effectLst/>
                          <a:latin typeface="Calibri" panose="020F0502020204030204" pitchFamily="34" charset="0"/>
                        </a:rPr>
                        <a:t>Y</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ctr" fontAlgn="ctr"/>
                      <a:r>
                        <a:rPr lang="en-US" sz="1000" b="0" i="0" u="none" strike="noStrike" dirty="0">
                          <a:solidFill>
                            <a:srgbClr val="000000"/>
                          </a:solidFill>
                          <a:effectLst/>
                          <a:latin typeface="Calibri" panose="020F0502020204030204" pitchFamily="34" charset="0"/>
                        </a:rPr>
                        <a:t>Y</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ctr" fontAlgn="ctr"/>
                      <a:r>
                        <a:rPr lang="en-US" sz="1000" b="0" i="0" u="none" strike="noStrike">
                          <a:solidFill>
                            <a:srgbClr val="000000"/>
                          </a:solidFill>
                          <a:effectLst/>
                          <a:latin typeface="Calibri" panose="020F0502020204030204" pitchFamily="34" charset="0"/>
                        </a:rPr>
                        <a:t>Y</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ctr" fontAlgn="ctr"/>
                      <a:r>
                        <a:rPr lang="en-US" sz="1000" b="0" i="0" u="none" strike="noStrike">
                          <a:solidFill>
                            <a:srgbClr val="000000"/>
                          </a:solidFill>
                          <a:effectLst/>
                          <a:latin typeface="Calibri" panose="020F0502020204030204" pitchFamily="34" charset="0"/>
                        </a:rPr>
                        <a:t>Y</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ctr" fontAlgn="ctr"/>
                      <a:r>
                        <a:rPr lang="en-US" sz="1000" b="0" i="0" u="none" strike="noStrike">
                          <a:solidFill>
                            <a:srgbClr val="000000"/>
                          </a:solidFill>
                          <a:effectLst/>
                          <a:latin typeface="Calibri" panose="020F0502020204030204" pitchFamily="34" charset="0"/>
                        </a:rPr>
                        <a:t>Y</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ctr" fontAlgn="ctr"/>
                      <a:r>
                        <a:rPr lang="en-US" sz="1000" b="0" i="0" u="none" strike="noStrike" dirty="0">
                          <a:solidFill>
                            <a:srgbClr val="000000"/>
                          </a:solidFill>
                          <a:effectLst/>
                          <a:latin typeface="Calibri" panose="020F0502020204030204" pitchFamily="34" charset="0"/>
                        </a:rPr>
                        <a:t>P</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a:txBody>
                    <a:bodyPr/>
                    <a:lstStyle/>
                    <a:p>
                      <a:pPr algn="ctr" fontAlgn="ctr"/>
                      <a:r>
                        <a:rPr lang="en-US" sz="1000" b="0" i="0" u="none" strike="noStrike" dirty="0">
                          <a:solidFill>
                            <a:srgbClr val="FFFFFF"/>
                          </a:solidFill>
                          <a:effectLst/>
                          <a:latin typeface="Calibri" panose="020F0502020204030204" pitchFamily="34" charset="0"/>
                        </a:rPr>
                        <a:t>N</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0000"/>
                    </a:solidFill>
                  </a:tcPr>
                </a:tc>
                <a:tc>
                  <a:txBody>
                    <a:bodyPr/>
                    <a:lstStyle/>
                    <a:p>
                      <a:pPr algn="ctr" fontAlgn="ctr"/>
                      <a:r>
                        <a:rPr lang="en-US" sz="1000" b="0" i="0" u="none" strike="noStrike" dirty="0">
                          <a:solidFill>
                            <a:srgbClr val="FFFFFF"/>
                          </a:solidFill>
                          <a:effectLst/>
                          <a:latin typeface="Calibri" panose="020F0502020204030204" pitchFamily="34" charset="0"/>
                        </a:rPr>
                        <a:t>N</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0000"/>
                    </a:solidFill>
                  </a:tcPr>
                </a:tc>
                <a:extLst>
                  <a:ext uri="{0D108BD9-81ED-4DB2-BD59-A6C34878D82A}">
                    <a16:rowId xmlns:a16="http://schemas.microsoft.com/office/drawing/2014/main" val="2474794006"/>
                  </a:ext>
                </a:extLst>
              </a:tr>
            </a:tbl>
          </a:graphicData>
        </a:graphic>
      </p:graphicFrame>
      <p:graphicFrame>
        <p:nvGraphicFramePr>
          <p:cNvPr id="28" name="Table 27">
            <a:extLst>
              <a:ext uri="{FF2B5EF4-FFF2-40B4-BE49-F238E27FC236}">
                <a16:creationId xmlns:a16="http://schemas.microsoft.com/office/drawing/2014/main" id="{3EE3954F-F678-4492-B05F-994D034E3F81}"/>
              </a:ext>
            </a:extLst>
          </p:cNvPr>
          <p:cNvGraphicFramePr>
            <a:graphicFrameLocks noGrp="1"/>
          </p:cNvGraphicFramePr>
          <p:nvPr>
            <p:extLst>
              <p:ext uri="{D42A27DB-BD31-4B8C-83A1-F6EECF244321}">
                <p14:modId xmlns:p14="http://schemas.microsoft.com/office/powerpoint/2010/main" val="483554668"/>
              </p:ext>
            </p:extLst>
          </p:nvPr>
        </p:nvGraphicFramePr>
        <p:xfrm>
          <a:off x="7325239" y="4385222"/>
          <a:ext cx="4194752" cy="1268179"/>
        </p:xfrm>
        <a:graphic>
          <a:graphicData uri="http://schemas.openxmlformats.org/drawingml/2006/table">
            <a:tbl>
              <a:tblPr/>
              <a:tblGrid>
                <a:gridCol w="1438444">
                  <a:extLst>
                    <a:ext uri="{9D8B030D-6E8A-4147-A177-3AD203B41FA5}">
                      <a16:colId xmlns:a16="http://schemas.microsoft.com/office/drawing/2014/main" val="3172097145"/>
                    </a:ext>
                  </a:extLst>
                </a:gridCol>
                <a:gridCol w="1378154">
                  <a:extLst>
                    <a:ext uri="{9D8B030D-6E8A-4147-A177-3AD203B41FA5}">
                      <a16:colId xmlns:a16="http://schemas.microsoft.com/office/drawing/2014/main" val="2811959317"/>
                    </a:ext>
                  </a:extLst>
                </a:gridCol>
                <a:gridCol w="1378154">
                  <a:extLst>
                    <a:ext uri="{9D8B030D-6E8A-4147-A177-3AD203B41FA5}">
                      <a16:colId xmlns:a16="http://schemas.microsoft.com/office/drawing/2014/main" val="3414165252"/>
                    </a:ext>
                  </a:extLst>
                </a:gridCol>
              </a:tblGrid>
              <a:tr h="391247">
                <a:tc gridSpan="3">
                  <a:txBody>
                    <a:bodyPr/>
                    <a:lstStyle/>
                    <a:p>
                      <a:pPr algn="ctr" fontAlgn="ctr"/>
                      <a:r>
                        <a:rPr lang="en-US" sz="1400" b="1" i="0" u="none" strike="noStrike" dirty="0">
                          <a:solidFill>
                            <a:srgbClr val="FFFFFF"/>
                          </a:solidFill>
                          <a:effectLst/>
                          <a:latin typeface="Calibri" panose="020F0502020204030204" pitchFamily="34" charset="0"/>
                        </a:rPr>
                        <a:t>7. Infrastructure</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A036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805697749"/>
                  </a:ext>
                </a:extLst>
              </a:tr>
              <a:tr h="553142">
                <a:tc>
                  <a:txBody>
                    <a:bodyPr/>
                    <a:lstStyle/>
                    <a:p>
                      <a:pPr algn="ctr" fontAlgn="ctr"/>
                      <a:r>
                        <a:rPr lang="en-US" sz="800" b="1" i="0" u="none" strike="noStrike" dirty="0">
                          <a:solidFill>
                            <a:srgbClr val="000000"/>
                          </a:solidFill>
                          <a:effectLst/>
                          <a:latin typeface="Calibri" panose="020F0502020204030204" pitchFamily="34" charset="0"/>
                        </a:rPr>
                        <a:t>On-Demand Storage</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US" sz="800" b="1" i="0" u="none" strike="noStrike" dirty="0">
                          <a:solidFill>
                            <a:srgbClr val="000000"/>
                          </a:solidFill>
                          <a:effectLst/>
                          <a:latin typeface="Calibri" panose="020F0502020204030204" pitchFamily="34" charset="0"/>
                        </a:rPr>
                        <a:t>On-Demand Compute</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US" sz="800" b="1" i="0" u="none" strike="noStrike" dirty="0">
                          <a:solidFill>
                            <a:srgbClr val="000000"/>
                          </a:solidFill>
                          <a:effectLst/>
                          <a:latin typeface="Calibri" panose="020F0502020204030204" pitchFamily="34" charset="0"/>
                        </a:rPr>
                        <a:t>Highly Available &amp; Fault Tolerant</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1479583086"/>
                  </a:ext>
                </a:extLst>
              </a:tr>
              <a:tr h="323790">
                <a:tc>
                  <a:txBody>
                    <a:bodyPr/>
                    <a:lstStyle/>
                    <a:p>
                      <a:pPr algn="ctr" fontAlgn="ctr"/>
                      <a:r>
                        <a:rPr lang="en-US" sz="1000" b="0" i="0" u="none" strike="noStrike" dirty="0">
                          <a:solidFill>
                            <a:srgbClr val="000000"/>
                          </a:solidFill>
                          <a:effectLst/>
                          <a:latin typeface="Calibri" panose="020F0502020204030204" pitchFamily="34" charset="0"/>
                        </a:rPr>
                        <a:t>Y</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ctr" fontAlgn="ctr"/>
                      <a:r>
                        <a:rPr lang="en-US" sz="1000" b="0" i="0" u="none" strike="noStrike" dirty="0">
                          <a:solidFill>
                            <a:srgbClr val="000000"/>
                          </a:solidFill>
                          <a:effectLst/>
                          <a:latin typeface="Calibri" panose="020F0502020204030204" pitchFamily="34" charset="0"/>
                        </a:rPr>
                        <a:t>Y</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a:txBody>
                    <a:bodyPr/>
                    <a:lstStyle/>
                    <a:p>
                      <a:pPr algn="ctr" fontAlgn="ctr"/>
                      <a:r>
                        <a:rPr lang="en-US" sz="1000" b="0" i="0" u="none" strike="noStrike" dirty="0">
                          <a:solidFill>
                            <a:srgbClr val="000000"/>
                          </a:solidFill>
                          <a:effectLst/>
                          <a:latin typeface="Calibri" panose="020F0502020204030204" pitchFamily="34" charset="0"/>
                        </a:rPr>
                        <a:t>Y</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extLst>
                  <a:ext uri="{0D108BD9-81ED-4DB2-BD59-A6C34878D82A}">
                    <a16:rowId xmlns:a16="http://schemas.microsoft.com/office/drawing/2014/main" val="21440758"/>
                  </a:ext>
                </a:extLst>
              </a:tr>
            </a:tbl>
          </a:graphicData>
        </a:graphic>
      </p:graphicFrame>
    </p:spTree>
    <p:extLst>
      <p:ext uri="{BB962C8B-B14F-4D97-AF65-F5344CB8AC3E}">
        <p14:creationId xmlns:p14="http://schemas.microsoft.com/office/powerpoint/2010/main" val="25962996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C18EA428-37D8-4948-AFF1-3879BAB1B346}"/>
              </a:ext>
            </a:extLst>
          </p:cNvPr>
          <p:cNvSpPr>
            <a:spLocks noGrp="1"/>
          </p:cNvSpPr>
          <p:nvPr>
            <p:ph type="sldNum" sz="quarter" idx="4"/>
          </p:nvPr>
        </p:nvSpPr>
        <p:spPr/>
        <p:txBody>
          <a:bodyPr/>
          <a:lstStyle/>
          <a:p>
            <a:fld id="{18A41853-EF22-D446-BDBC-A7CF3FE93503}" type="slidenum">
              <a:rPr lang="en-US" smtClean="0"/>
              <a:pPr/>
              <a:t>3</a:t>
            </a:fld>
            <a:endParaRPr lang="en-US" dirty="0"/>
          </a:p>
        </p:txBody>
      </p:sp>
      <p:sp>
        <p:nvSpPr>
          <p:cNvPr id="6" name="Text Placeholder 5">
            <a:extLst>
              <a:ext uri="{FF2B5EF4-FFF2-40B4-BE49-F238E27FC236}">
                <a16:creationId xmlns:a16="http://schemas.microsoft.com/office/drawing/2014/main" id="{0E1B3FA0-409B-654B-ACB4-E46B2E7382F1}"/>
              </a:ext>
            </a:extLst>
          </p:cNvPr>
          <p:cNvSpPr>
            <a:spLocks noGrp="1"/>
          </p:cNvSpPr>
          <p:nvPr>
            <p:ph type="body" sz="quarter" idx="10"/>
          </p:nvPr>
        </p:nvSpPr>
        <p:spPr/>
        <p:txBody>
          <a:bodyPr/>
          <a:lstStyle/>
          <a:p>
            <a:r>
              <a:rPr lang="en-US" dirty="0"/>
              <a:t>Data Architecture: Target KPI (1/6)</a:t>
            </a:r>
          </a:p>
        </p:txBody>
      </p:sp>
      <p:graphicFrame>
        <p:nvGraphicFramePr>
          <p:cNvPr id="13" name="Table 13">
            <a:extLst>
              <a:ext uri="{FF2B5EF4-FFF2-40B4-BE49-F238E27FC236}">
                <a16:creationId xmlns:a16="http://schemas.microsoft.com/office/drawing/2014/main" id="{7F3CBD5A-39B3-4140-B0F8-8A4BA4EB9EEE}"/>
              </a:ext>
            </a:extLst>
          </p:cNvPr>
          <p:cNvGraphicFramePr>
            <a:graphicFrameLocks noGrp="1"/>
          </p:cNvGraphicFramePr>
          <p:nvPr>
            <p:extLst>
              <p:ext uri="{D42A27DB-BD31-4B8C-83A1-F6EECF244321}">
                <p14:modId xmlns:p14="http://schemas.microsoft.com/office/powerpoint/2010/main" val="4009628255"/>
              </p:ext>
            </p:extLst>
          </p:nvPr>
        </p:nvGraphicFramePr>
        <p:xfrm>
          <a:off x="359999" y="1282594"/>
          <a:ext cx="11227490" cy="4723516"/>
        </p:xfrm>
        <a:graphic>
          <a:graphicData uri="http://schemas.openxmlformats.org/drawingml/2006/table">
            <a:tbl>
              <a:tblPr firstRow="1" bandRow="1">
                <a:tableStyleId>{21E4AEA4-8DFA-4A89-87EB-49C32662AFE0}</a:tableStyleId>
              </a:tblPr>
              <a:tblGrid>
                <a:gridCol w="1201474">
                  <a:extLst>
                    <a:ext uri="{9D8B030D-6E8A-4147-A177-3AD203B41FA5}">
                      <a16:colId xmlns:a16="http://schemas.microsoft.com/office/drawing/2014/main" val="3054653752"/>
                    </a:ext>
                  </a:extLst>
                </a:gridCol>
                <a:gridCol w="1593709">
                  <a:extLst>
                    <a:ext uri="{9D8B030D-6E8A-4147-A177-3AD203B41FA5}">
                      <a16:colId xmlns:a16="http://schemas.microsoft.com/office/drawing/2014/main" val="2822780509"/>
                    </a:ext>
                  </a:extLst>
                </a:gridCol>
                <a:gridCol w="2934119">
                  <a:extLst>
                    <a:ext uri="{9D8B030D-6E8A-4147-A177-3AD203B41FA5}">
                      <a16:colId xmlns:a16="http://schemas.microsoft.com/office/drawing/2014/main" val="155494599"/>
                    </a:ext>
                  </a:extLst>
                </a:gridCol>
                <a:gridCol w="2783394">
                  <a:extLst>
                    <a:ext uri="{9D8B030D-6E8A-4147-A177-3AD203B41FA5}">
                      <a16:colId xmlns:a16="http://schemas.microsoft.com/office/drawing/2014/main" val="3534131023"/>
                    </a:ext>
                  </a:extLst>
                </a:gridCol>
                <a:gridCol w="934496">
                  <a:extLst>
                    <a:ext uri="{9D8B030D-6E8A-4147-A177-3AD203B41FA5}">
                      <a16:colId xmlns:a16="http://schemas.microsoft.com/office/drawing/2014/main" val="1755862001"/>
                    </a:ext>
                  </a:extLst>
                </a:gridCol>
                <a:gridCol w="964642">
                  <a:extLst>
                    <a:ext uri="{9D8B030D-6E8A-4147-A177-3AD203B41FA5}">
                      <a16:colId xmlns:a16="http://schemas.microsoft.com/office/drawing/2014/main" val="1784801250"/>
                    </a:ext>
                  </a:extLst>
                </a:gridCol>
                <a:gridCol w="815656">
                  <a:extLst>
                    <a:ext uri="{9D8B030D-6E8A-4147-A177-3AD203B41FA5}">
                      <a16:colId xmlns:a16="http://schemas.microsoft.com/office/drawing/2014/main" val="1308932310"/>
                    </a:ext>
                  </a:extLst>
                </a:gridCol>
              </a:tblGrid>
              <a:tr h="314398">
                <a:tc>
                  <a:txBody>
                    <a:bodyPr/>
                    <a:lstStyle/>
                    <a:p>
                      <a:pPr algn="ctr" fontAlgn="ctr"/>
                      <a:r>
                        <a:rPr lang="en-US" sz="1100" b="1" i="0" u="none" strike="noStrike" dirty="0">
                          <a:solidFill>
                            <a:schemeClr val="bg1"/>
                          </a:solidFill>
                          <a:effectLst/>
                          <a:latin typeface="+mj-lt"/>
                        </a:rPr>
                        <a:t>KPI Category</a:t>
                      </a:r>
                    </a:p>
                  </a:txBody>
                  <a:tcPr marL="7620" marR="7620" marT="7620" marB="0" anchor="ctr">
                    <a:solidFill>
                      <a:schemeClr val="tx1"/>
                    </a:solidFill>
                  </a:tcPr>
                </a:tc>
                <a:tc>
                  <a:txBody>
                    <a:bodyPr/>
                    <a:lstStyle/>
                    <a:p>
                      <a:pPr algn="ctr" fontAlgn="ctr"/>
                      <a:r>
                        <a:rPr lang="en-US" sz="1100" b="1" i="0" u="none" strike="noStrike" dirty="0">
                          <a:solidFill>
                            <a:schemeClr val="bg1"/>
                          </a:solidFill>
                          <a:effectLst/>
                          <a:latin typeface="+mj-lt"/>
                        </a:rPr>
                        <a:t>KPI</a:t>
                      </a:r>
                    </a:p>
                  </a:txBody>
                  <a:tcPr marL="7620" marR="7620" marT="7620" marB="0" anchor="ctr">
                    <a:lnR w="76200" cap="flat" cmpd="sng" algn="ctr">
                      <a:solidFill>
                        <a:schemeClr val="bg1"/>
                      </a:solidFill>
                      <a:prstDash val="solid"/>
                      <a:round/>
                      <a:headEnd type="none" w="med" len="med"/>
                      <a:tailEnd type="none" w="med" len="med"/>
                    </a:lnR>
                    <a:solidFill>
                      <a:schemeClr val="tx1"/>
                    </a:solidFill>
                  </a:tcPr>
                </a:tc>
                <a:tc>
                  <a:txBody>
                    <a:bodyPr/>
                    <a:lstStyle/>
                    <a:p>
                      <a:pPr algn="ctr" fontAlgn="ctr"/>
                      <a:r>
                        <a:rPr lang="en-US" sz="1100" b="1" i="0" u="none" strike="noStrike" dirty="0">
                          <a:solidFill>
                            <a:schemeClr val="bg1"/>
                          </a:solidFill>
                          <a:effectLst/>
                          <a:latin typeface="+mj-lt"/>
                        </a:rPr>
                        <a:t>Definition</a:t>
                      </a:r>
                    </a:p>
                  </a:txBody>
                  <a:tcPr marL="7620" marR="7620" marT="7620" marB="0" anchor="ctr">
                    <a:lnL w="76200" cap="flat" cmpd="sng" algn="ctr">
                      <a:solidFill>
                        <a:schemeClr val="bg1"/>
                      </a:solidFill>
                      <a:prstDash val="solid"/>
                      <a:round/>
                      <a:headEnd type="none" w="med" len="med"/>
                      <a:tailEnd type="none" w="med" len="med"/>
                    </a:lnL>
                  </a:tcPr>
                </a:tc>
                <a:tc>
                  <a:txBody>
                    <a:bodyPr/>
                    <a:lstStyle/>
                    <a:p>
                      <a:pPr algn="ctr" fontAlgn="ctr"/>
                      <a:r>
                        <a:rPr lang="en-US" sz="1100" b="1" i="0" u="none" strike="noStrike" dirty="0">
                          <a:solidFill>
                            <a:schemeClr val="bg1"/>
                          </a:solidFill>
                          <a:effectLst/>
                          <a:latin typeface="+mj-lt"/>
                        </a:rPr>
                        <a:t>Formula</a:t>
                      </a:r>
                    </a:p>
                  </a:txBody>
                  <a:tcPr marL="7620" marR="7620" marT="7620" marB="0" anchor="ctr"/>
                </a:tc>
                <a:tc>
                  <a:txBody>
                    <a:bodyPr/>
                    <a:lstStyle/>
                    <a:p>
                      <a:pPr algn="ctr" fontAlgn="ctr"/>
                      <a:r>
                        <a:rPr lang="en-US" sz="1100" b="1" i="0" u="none" strike="noStrike" dirty="0">
                          <a:solidFill>
                            <a:schemeClr val="bg1"/>
                          </a:solidFill>
                          <a:effectLst/>
                          <a:latin typeface="+mj-lt"/>
                        </a:rPr>
                        <a:t>Target</a:t>
                      </a:r>
                    </a:p>
                  </a:txBody>
                  <a:tcPr marL="7620" marR="7620" marT="7620" marB="0" anchor="ctr"/>
                </a:tc>
                <a:tc>
                  <a:txBody>
                    <a:bodyPr/>
                    <a:lstStyle/>
                    <a:p>
                      <a:pPr algn="ctr" fontAlgn="ctr"/>
                      <a:r>
                        <a:rPr lang="en-US" sz="1100" b="1" i="0" u="none" strike="noStrike" dirty="0">
                          <a:solidFill>
                            <a:schemeClr val="bg1"/>
                          </a:solidFill>
                          <a:effectLst/>
                          <a:latin typeface="+mj-lt"/>
                        </a:rPr>
                        <a:t>Measurement Evidence</a:t>
                      </a:r>
                    </a:p>
                  </a:txBody>
                  <a:tcPr marL="7620" marR="7620" marT="7620" marB="0" anchor="ctr"/>
                </a:tc>
                <a:tc>
                  <a:txBody>
                    <a:bodyPr/>
                    <a:lstStyle/>
                    <a:p>
                      <a:pPr algn="ctr"/>
                      <a:r>
                        <a:rPr lang="en-US" sz="1100" dirty="0">
                          <a:latin typeface="+mj-lt"/>
                        </a:rPr>
                        <a:t>Example</a:t>
                      </a:r>
                    </a:p>
                  </a:txBody>
                  <a:tcPr/>
                </a:tc>
                <a:extLst>
                  <a:ext uri="{0D108BD9-81ED-4DB2-BD59-A6C34878D82A}">
                    <a16:rowId xmlns:a16="http://schemas.microsoft.com/office/drawing/2014/main" val="828433729"/>
                  </a:ext>
                </a:extLst>
              </a:tr>
              <a:tr h="565917">
                <a:tc rowSpan="3">
                  <a:txBody>
                    <a:bodyPr/>
                    <a:lstStyle/>
                    <a:p>
                      <a:pPr algn="l" fontAlgn="ctr"/>
                      <a:r>
                        <a:rPr lang="en-US" sz="1000" b="1" i="0" u="none" strike="noStrike" dirty="0">
                          <a:solidFill>
                            <a:srgbClr val="000000"/>
                          </a:solidFill>
                          <a:effectLst/>
                          <a:latin typeface="+mn-lt"/>
                        </a:rPr>
                        <a:t>Data Ingestion</a:t>
                      </a:r>
                    </a:p>
                  </a:txBody>
                  <a:tcPr marL="7620" marR="7620" marT="7620" marB="0" anchor="ctr">
                    <a:solidFill>
                      <a:schemeClr val="bg1">
                        <a:lumMod val="95000"/>
                      </a:schemeClr>
                    </a:solidFill>
                  </a:tcPr>
                </a:tc>
                <a:tc>
                  <a:txBody>
                    <a:bodyPr/>
                    <a:lstStyle/>
                    <a:p>
                      <a:pPr algn="l" fontAlgn="ctr"/>
                      <a:r>
                        <a:rPr lang="en-US" sz="1000" b="1" i="0" u="none" strike="noStrike" dirty="0">
                          <a:solidFill>
                            <a:srgbClr val="000000"/>
                          </a:solidFill>
                          <a:effectLst/>
                          <a:latin typeface="+mn-lt"/>
                        </a:rPr>
                        <a:t>Real-Time Data replication</a:t>
                      </a:r>
                    </a:p>
                  </a:txBody>
                  <a:tcPr marL="7620" marR="7620" marT="7620" marB="0" anchor="ctr">
                    <a:lnR w="76200" cap="flat" cmpd="sng" algn="ctr">
                      <a:solidFill>
                        <a:schemeClr val="bg1"/>
                      </a:solidFill>
                      <a:prstDash val="solid"/>
                      <a:round/>
                      <a:headEnd type="none" w="med" len="med"/>
                      <a:tailEnd type="none" w="med" len="med"/>
                    </a:lnR>
                    <a:solidFill>
                      <a:schemeClr val="bg1">
                        <a:lumMod val="95000"/>
                      </a:schemeClr>
                    </a:solidFill>
                  </a:tcPr>
                </a:tc>
                <a:tc>
                  <a:txBody>
                    <a:bodyPr/>
                    <a:lstStyle/>
                    <a:p>
                      <a:pPr marL="60325" indent="0" algn="l" fontAlgn="ctr"/>
                      <a:r>
                        <a:rPr lang="en-US" sz="1000" b="0" i="0" u="none" strike="noStrike" dirty="0">
                          <a:solidFill>
                            <a:srgbClr val="000000"/>
                          </a:solidFill>
                          <a:effectLst/>
                          <a:latin typeface="+mn-lt"/>
                        </a:rPr>
                        <a:t>How many data elements are ingested in the data platform from various data sources in real-time</a:t>
                      </a:r>
                    </a:p>
                  </a:txBody>
                  <a:tcPr marL="7620" marR="7620" marT="7620" marB="0" anchor="ctr">
                    <a:lnL w="76200" cap="flat" cmpd="sng" algn="ctr">
                      <a:solidFill>
                        <a:schemeClr val="bg1"/>
                      </a:solidFill>
                      <a:prstDash val="solid"/>
                      <a:round/>
                      <a:headEnd type="none" w="med" len="med"/>
                      <a:tailEnd type="none" w="med" len="med"/>
                    </a:lnL>
                    <a:solidFill>
                      <a:schemeClr val="bg1">
                        <a:lumMod val="95000"/>
                      </a:schemeClr>
                    </a:solidFill>
                  </a:tcPr>
                </a:tc>
                <a:tc>
                  <a:txBody>
                    <a:bodyPr/>
                    <a:lstStyle/>
                    <a:p>
                      <a:pPr algn="l" fontAlgn="ctr"/>
                      <a:r>
                        <a:rPr lang="en-US" sz="1000" b="0" i="1" u="none" strike="noStrike" dirty="0">
                          <a:solidFill>
                            <a:srgbClr val="000000"/>
                          </a:solidFill>
                          <a:effectLst/>
                          <a:latin typeface="+mn-lt"/>
                        </a:rPr>
                        <a:t># of tables replicated / # of required source tables</a:t>
                      </a:r>
                    </a:p>
                  </a:txBody>
                  <a:tcPr marL="7620" marR="7620" marT="7620" marB="0" anchor="ctr">
                    <a:solidFill>
                      <a:schemeClr val="bg1">
                        <a:lumMod val="95000"/>
                      </a:schemeClr>
                    </a:solidFill>
                  </a:tcPr>
                </a:tc>
                <a:tc>
                  <a:txBody>
                    <a:bodyPr/>
                    <a:lstStyle/>
                    <a:p>
                      <a:pPr algn="ctr" fontAlgn="ctr"/>
                      <a:r>
                        <a:rPr lang="en-US" sz="1000" b="1" i="0" u="none" strike="noStrike" dirty="0">
                          <a:solidFill>
                            <a:srgbClr val="000000"/>
                          </a:solidFill>
                          <a:effectLst/>
                          <a:latin typeface="+mn-lt"/>
                        </a:rPr>
                        <a:t>100%</a:t>
                      </a:r>
                    </a:p>
                  </a:txBody>
                  <a:tcPr marL="7620" marR="7620" marT="7620" marB="0" anchor="ct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dirty="0"/>
                    </a:p>
                  </a:txBody>
                  <a:tcPr>
                    <a:solidFill>
                      <a:schemeClr val="bg1">
                        <a:lumMod val="95000"/>
                      </a:schemeClr>
                    </a:solidFill>
                  </a:tcPr>
                </a:tc>
                <a:extLst>
                  <a:ext uri="{0D108BD9-81ED-4DB2-BD59-A6C34878D82A}">
                    <a16:rowId xmlns:a16="http://schemas.microsoft.com/office/drawing/2014/main" val="1699218549"/>
                  </a:ext>
                </a:extLst>
              </a:tr>
              <a:tr h="845382">
                <a:tc vMerge="1">
                  <a:txBody>
                    <a:bodyPr/>
                    <a:lstStyle/>
                    <a:p>
                      <a:pPr algn="l" fontAlgn="ctr"/>
                      <a:r>
                        <a:rPr lang="en-US" sz="1000" b="1" i="0" u="none" strike="noStrike" dirty="0">
                          <a:solidFill>
                            <a:srgbClr val="000000"/>
                          </a:solidFill>
                          <a:effectLst/>
                          <a:latin typeface="+mn-lt"/>
                        </a:rPr>
                        <a:t>Data Ingestion</a:t>
                      </a:r>
                    </a:p>
                  </a:txBody>
                  <a:tcPr marL="7620" marR="7620" marT="7620" marB="0" anchor="ctr">
                    <a:solidFill>
                      <a:schemeClr val="bg1">
                        <a:lumMod val="95000"/>
                      </a:schemeClr>
                    </a:solidFill>
                  </a:tcPr>
                </a:tc>
                <a:tc>
                  <a:txBody>
                    <a:bodyPr/>
                    <a:lstStyle/>
                    <a:p>
                      <a:pPr algn="l" fontAlgn="ctr"/>
                      <a:r>
                        <a:rPr lang="en-US" sz="1000" b="1" i="0" u="none" strike="noStrike" dirty="0">
                          <a:solidFill>
                            <a:srgbClr val="000000"/>
                          </a:solidFill>
                          <a:effectLst/>
                          <a:latin typeface="+mn-lt"/>
                        </a:rPr>
                        <a:t>Real-Time Data streaming</a:t>
                      </a:r>
                    </a:p>
                  </a:txBody>
                  <a:tcPr marL="7620" marR="7620" marT="7620" marB="0" anchor="ctr">
                    <a:lnR w="76200" cap="flat" cmpd="sng" algn="ctr">
                      <a:solidFill>
                        <a:schemeClr val="bg1"/>
                      </a:solidFill>
                      <a:prstDash val="solid"/>
                      <a:round/>
                      <a:headEnd type="none" w="med" len="med"/>
                      <a:tailEnd type="none" w="med" len="med"/>
                    </a:lnR>
                    <a:solidFill>
                      <a:schemeClr val="bg1">
                        <a:lumMod val="95000"/>
                      </a:schemeClr>
                    </a:solidFill>
                  </a:tcPr>
                </a:tc>
                <a:tc>
                  <a:txBody>
                    <a:bodyPr/>
                    <a:lstStyle/>
                    <a:p>
                      <a:pPr marL="60325" indent="0" algn="l" fontAlgn="ctr"/>
                      <a:r>
                        <a:rPr lang="en-US" sz="1000" b="0" i="0" u="none" strike="noStrike" dirty="0">
                          <a:solidFill>
                            <a:srgbClr val="000000"/>
                          </a:solidFill>
                          <a:effectLst/>
                          <a:latin typeface="+mn-lt"/>
                        </a:rPr>
                        <a:t>How many data elements are streamed to downstream storage or application for further processing in the data platform from various streaming sources in real-time</a:t>
                      </a:r>
                    </a:p>
                  </a:txBody>
                  <a:tcPr marL="7620" marR="7620" marT="7620" marB="0" anchor="ctr">
                    <a:lnL w="76200" cap="flat" cmpd="sng" algn="ctr">
                      <a:solidFill>
                        <a:schemeClr val="bg1"/>
                      </a:solidFill>
                      <a:prstDash val="solid"/>
                      <a:round/>
                      <a:headEnd type="none" w="med" len="med"/>
                      <a:tailEnd type="none" w="med" len="med"/>
                    </a:lnL>
                    <a:solidFill>
                      <a:schemeClr val="bg1">
                        <a:lumMod val="95000"/>
                      </a:schemeClr>
                    </a:solidFill>
                  </a:tcPr>
                </a:tc>
                <a:tc>
                  <a:txBody>
                    <a:bodyPr/>
                    <a:lstStyle/>
                    <a:p>
                      <a:pPr algn="l" fontAlgn="ctr"/>
                      <a:r>
                        <a:rPr lang="en-US" sz="1000" b="0" i="1" u="none" strike="noStrike" dirty="0">
                          <a:solidFill>
                            <a:srgbClr val="000000"/>
                          </a:solidFill>
                          <a:effectLst/>
                          <a:latin typeface="+mn-lt"/>
                        </a:rPr>
                        <a:t># of sources streamed / total # of streaming sources</a:t>
                      </a:r>
                    </a:p>
                  </a:txBody>
                  <a:tcPr marL="7620" marR="7620" marT="7620" marB="0" anchor="ctr">
                    <a:solidFill>
                      <a:schemeClr val="bg1">
                        <a:lumMod val="95000"/>
                      </a:schemeClr>
                    </a:solidFill>
                  </a:tcPr>
                </a:tc>
                <a:tc>
                  <a:txBody>
                    <a:bodyPr/>
                    <a:lstStyle/>
                    <a:p>
                      <a:pPr algn="ctr" fontAlgn="ctr"/>
                      <a:r>
                        <a:rPr lang="en-US" sz="1000" b="1" i="0" u="none" strike="noStrike" dirty="0">
                          <a:solidFill>
                            <a:srgbClr val="000000"/>
                          </a:solidFill>
                          <a:effectLst/>
                          <a:latin typeface="+mn-lt"/>
                        </a:rPr>
                        <a:t>100%</a:t>
                      </a:r>
                    </a:p>
                  </a:txBody>
                  <a:tcPr marL="7620" marR="7620" marT="7620" marB="0" anchor="ct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dirty="0"/>
                    </a:p>
                  </a:txBody>
                  <a:tcPr>
                    <a:solidFill>
                      <a:schemeClr val="bg1">
                        <a:lumMod val="95000"/>
                      </a:schemeClr>
                    </a:solidFill>
                  </a:tcPr>
                </a:tc>
                <a:extLst>
                  <a:ext uri="{0D108BD9-81ED-4DB2-BD59-A6C34878D82A}">
                    <a16:rowId xmlns:a16="http://schemas.microsoft.com/office/drawing/2014/main" val="47470541"/>
                  </a:ext>
                </a:extLst>
              </a:tr>
              <a:tr h="845382">
                <a:tc vMerge="1">
                  <a:txBody>
                    <a:bodyPr/>
                    <a:lstStyle/>
                    <a:p>
                      <a:pPr algn="l" fontAlgn="ctr"/>
                      <a:r>
                        <a:rPr lang="en-US" sz="1000" b="1" i="0" u="none" strike="noStrike" dirty="0">
                          <a:solidFill>
                            <a:srgbClr val="000000"/>
                          </a:solidFill>
                          <a:effectLst/>
                          <a:latin typeface="+mn-lt"/>
                        </a:rPr>
                        <a:t>Data Ingestion</a:t>
                      </a:r>
                    </a:p>
                  </a:txBody>
                  <a:tcPr marL="7620" marR="7620" marT="7620" marB="0" anchor="ctr">
                    <a:solidFill>
                      <a:schemeClr val="bg1">
                        <a:lumMod val="95000"/>
                      </a:schemeClr>
                    </a:solidFill>
                  </a:tcPr>
                </a:tc>
                <a:tc>
                  <a:txBody>
                    <a:bodyPr/>
                    <a:lstStyle/>
                    <a:p>
                      <a:pPr algn="l" fontAlgn="ctr"/>
                      <a:r>
                        <a:rPr lang="en-US" sz="1000" b="1" i="0" u="none" strike="noStrike" dirty="0">
                          <a:solidFill>
                            <a:srgbClr val="000000"/>
                          </a:solidFill>
                          <a:effectLst/>
                          <a:latin typeface="+mn-lt"/>
                        </a:rPr>
                        <a:t>Partner(External) Data Integration</a:t>
                      </a:r>
                    </a:p>
                  </a:txBody>
                  <a:tcPr marL="7620" marR="7620" marT="7620" marB="0" anchor="ctr">
                    <a:lnR w="76200" cap="flat" cmpd="sng" algn="ctr">
                      <a:solidFill>
                        <a:schemeClr val="bg1"/>
                      </a:solidFill>
                      <a:prstDash val="solid"/>
                      <a:round/>
                      <a:headEnd type="none" w="med" len="med"/>
                      <a:tailEnd type="none" w="med" len="med"/>
                    </a:lnR>
                    <a:solidFill>
                      <a:schemeClr val="bg1">
                        <a:lumMod val="95000"/>
                      </a:schemeClr>
                    </a:solidFill>
                  </a:tcPr>
                </a:tc>
                <a:tc>
                  <a:txBody>
                    <a:bodyPr/>
                    <a:lstStyle/>
                    <a:p>
                      <a:pPr marL="60325" indent="0" algn="l" fontAlgn="ctr"/>
                      <a:r>
                        <a:rPr lang="en-US" sz="1000" b="0" i="0" u="none" strike="noStrike" dirty="0">
                          <a:solidFill>
                            <a:srgbClr val="000000"/>
                          </a:solidFill>
                          <a:effectLst/>
                          <a:latin typeface="+mn-lt"/>
                        </a:rPr>
                        <a:t>How many partner data sources are integrated bi-directionally between AIA and external partners for analytics and reporting with minimum latency</a:t>
                      </a:r>
                    </a:p>
                  </a:txBody>
                  <a:tcPr marL="7620" marR="7620" marT="7620" marB="0" anchor="ctr">
                    <a:lnL w="76200" cap="flat" cmpd="sng" algn="ctr">
                      <a:solidFill>
                        <a:schemeClr val="bg1"/>
                      </a:solidFill>
                      <a:prstDash val="solid"/>
                      <a:round/>
                      <a:headEnd type="none" w="med" len="med"/>
                      <a:tailEnd type="none" w="med" len="med"/>
                    </a:lnL>
                    <a:solidFill>
                      <a:schemeClr val="bg1">
                        <a:lumMod val="95000"/>
                      </a:schemeClr>
                    </a:solidFill>
                  </a:tcPr>
                </a:tc>
                <a:tc>
                  <a:txBody>
                    <a:bodyPr/>
                    <a:lstStyle/>
                    <a:p>
                      <a:pPr algn="l" fontAlgn="ctr"/>
                      <a:r>
                        <a:rPr lang="en-US" sz="1000" b="0" i="1" u="none" strike="noStrike" dirty="0">
                          <a:solidFill>
                            <a:srgbClr val="000000"/>
                          </a:solidFill>
                          <a:effectLst/>
                          <a:latin typeface="+mn-lt"/>
                        </a:rPr>
                        <a:t># of partner data sources integrated/ Total # of partner data sources</a:t>
                      </a:r>
                    </a:p>
                  </a:txBody>
                  <a:tcPr marL="7620" marR="7620" marT="7620" marB="0" anchor="ctr">
                    <a:solidFill>
                      <a:schemeClr val="bg1">
                        <a:lumMod val="95000"/>
                      </a:schemeClr>
                    </a:solidFill>
                  </a:tcPr>
                </a:tc>
                <a:tc>
                  <a:txBody>
                    <a:bodyPr/>
                    <a:lstStyle/>
                    <a:p>
                      <a:pPr algn="ctr" fontAlgn="ctr"/>
                      <a:r>
                        <a:rPr lang="en-US" sz="1000" b="1" i="0" u="none" strike="noStrike" dirty="0">
                          <a:solidFill>
                            <a:srgbClr val="000000"/>
                          </a:solidFill>
                          <a:effectLst/>
                          <a:latin typeface="+mn-lt"/>
                        </a:rPr>
                        <a:t>100%</a:t>
                      </a:r>
                    </a:p>
                  </a:txBody>
                  <a:tcPr marL="7620" marR="7620" marT="7620" marB="0" anchor="ct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extLst>
                  <a:ext uri="{0D108BD9-81ED-4DB2-BD59-A6C34878D82A}">
                    <a16:rowId xmlns:a16="http://schemas.microsoft.com/office/drawing/2014/main" val="646623845"/>
                  </a:ext>
                </a:extLst>
              </a:tr>
              <a:tr h="565917">
                <a:tc rowSpan="2">
                  <a:txBody>
                    <a:bodyPr/>
                    <a:lstStyle/>
                    <a:p>
                      <a:pPr algn="l" fontAlgn="ctr"/>
                      <a:r>
                        <a:rPr lang="en-US" sz="1000" b="1" i="0" u="none" strike="noStrike" dirty="0">
                          <a:solidFill>
                            <a:srgbClr val="000000"/>
                          </a:solidFill>
                          <a:effectLst/>
                          <a:latin typeface="+mn-lt"/>
                        </a:rPr>
                        <a:t>Data Variety</a:t>
                      </a:r>
                    </a:p>
                  </a:txBody>
                  <a:tcPr marL="7620" marR="7620" marT="7620" marB="0" anchor="ctr">
                    <a:solidFill>
                      <a:schemeClr val="bg1">
                        <a:lumMod val="95000"/>
                      </a:schemeClr>
                    </a:solidFill>
                  </a:tcPr>
                </a:tc>
                <a:tc>
                  <a:txBody>
                    <a:bodyPr/>
                    <a:lstStyle/>
                    <a:p>
                      <a:pPr algn="l" fontAlgn="ctr"/>
                      <a:r>
                        <a:rPr lang="en-US" sz="1000" b="1" i="0" u="none" strike="noStrike" dirty="0">
                          <a:solidFill>
                            <a:srgbClr val="000000"/>
                          </a:solidFill>
                          <a:effectLst/>
                          <a:latin typeface="+mn-lt"/>
                        </a:rPr>
                        <a:t>Semi-structured data support</a:t>
                      </a:r>
                    </a:p>
                  </a:txBody>
                  <a:tcPr marL="7620" marR="7620" marT="7620" marB="0" anchor="ctr">
                    <a:lnR w="76200" cap="flat" cmpd="sng" algn="ctr">
                      <a:solidFill>
                        <a:schemeClr val="bg1"/>
                      </a:solidFill>
                      <a:prstDash val="solid"/>
                      <a:round/>
                      <a:headEnd type="none" w="med" len="med"/>
                      <a:tailEnd type="none" w="med" len="med"/>
                    </a:lnR>
                    <a:solidFill>
                      <a:schemeClr val="bg1">
                        <a:lumMod val="95000"/>
                      </a:schemeClr>
                    </a:solidFill>
                  </a:tcPr>
                </a:tc>
                <a:tc>
                  <a:txBody>
                    <a:bodyPr/>
                    <a:lstStyle/>
                    <a:p>
                      <a:pPr marL="60325" indent="0" algn="l" fontAlgn="ctr"/>
                      <a:r>
                        <a:rPr lang="en-US" sz="1000" b="0" i="0" u="none" strike="noStrike" dirty="0">
                          <a:solidFill>
                            <a:srgbClr val="000000"/>
                          </a:solidFill>
                          <a:effectLst/>
                          <a:latin typeface="+mn-lt"/>
                        </a:rPr>
                        <a:t>How many semi-structured files are stored and ingested in the data platform from various semi-structured data sources</a:t>
                      </a:r>
                    </a:p>
                  </a:txBody>
                  <a:tcPr marL="7620" marR="7620" marT="7620" marB="0" anchor="ctr">
                    <a:lnL w="76200" cap="flat" cmpd="sng" algn="ctr">
                      <a:solidFill>
                        <a:schemeClr val="bg1"/>
                      </a:solidFill>
                      <a:prstDash val="solid"/>
                      <a:round/>
                      <a:headEnd type="none" w="med" len="med"/>
                      <a:tailEnd type="none" w="med" len="med"/>
                    </a:lnL>
                    <a:solidFill>
                      <a:schemeClr val="bg1">
                        <a:lumMod val="95000"/>
                      </a:schemeClr>
                    </a:solidFill>
                  </a:tcPr>
                </a:tc>
                <a:tc>
                  <a:txBody>
                    <a:bodyPr/>
                    <a:lstStyle/>
                    <a:p>
                      <a:pPr algn="l" fontAlgn="ctr"/>
                      <a:r>
                        <a:rPr lang="en-US" sz="1000" b="0" i="1" u="none" strike="noStrike">
                          <a:solidFill>
                            <a:srgbClr val="000000"/>
                          </a:solidFill>
                          <a:effectLst/>
                          <a:latin typeface="+mn-lt"/>
                        </a:rPr>
                        <a:t># of semi-structured files stored in native format in Raw zone/Total # of semi-structured source files</a:t>
                      </a:r>
                    </a:p>
                  </a:txBody>
                  <a:tcPr marL="7620" marR="7620" marT="7620" marB="0" anchor="ctr">
                    <a:solidFill>
                      <a:schemeClr val="bg1">
                        <a:lumMod val="95000"/>
                      </a:schemeClr>
                    </a:solidFill>
                  </a:tcPr>
                </a:tc>
                <a:tc>
                  <a:txBody>
                    <a:bodyPr/>
                    <a:lstStyle/>
                    <a:p>
                      <a:pPr algn="ctr" fontAlgn="ctr"/>
                      <a:r>
                        <a:rPr lang="en-US" sz="1000" b="1" i="0" u="none" strike="noStrike" dirty="0">
                          <a:solidFill>
                            <a:srgbClr val="000000"/>
                          </a:solidFill>
                          <a:effectLst/>
                          <a:latin typeface="+mn-lt"/>
                        </a:rPr>
                        <a:t>100%</a:t>
                      </a:r>
                    </a:p>
                  </a:txBody>
                  <a:tcPr marL="7620" marR="7620" marT="7620" marB="0" anchor="ctr">
                    <a:solidFill>
                      <a:schemeClr val="bg1">
                        <a:lumMod val="95000"/>
                      </a:schemeClr>
                    </a:solidFill>
                  </a:tcPr>
                </a:tc>
                <a:tc>
                  <a:txBody>
                    <a:bodyPr/>
                    <a:lstStyle/>
                    <a:p>
                      <a:endParaRPr lang="en-US" dirty="0"/>
                    </a:p>
                  </a:txBody>
                  <a:tcPr>
                    <a:solidFill>
                      <a:schemeClr val="bg1">
                        <a:lumMod val="95000"/>
                      </a:schemeClr>
                    </a:solidFill>
                  </a:tcPr>
                </a:tc>
                <a:tc>
                  <a:txBody>
                    <a:bodyPr/>
                    <a:lstStyle/>
                    <a:p>
                      <a:endParaRPr lang="en-US"/>
                    </a:p>
                  </a:txBody>
                  <a:tcPr>
                    <a:solidFill>
                      <a:schemeClr val="bg1">
                        <a:lumMod val="95000"/>
                      </a:schemeClr>
                    </a:solidFill>
                  </a:tcPr>
                </a:tc>
                <a:extLst>
                  <a:ext uri="{0D108BD9-81ED-4DB2-BD59-A6C34878D82A}">
                    <a16:rowId xmlns:a16="http://schemas.microsoft.com/office/drawing/2014/main" val="1138046445"/>
                  </a:ext>
                </a:extLst>
              </a:tr>
              <a:tr h="565917">
                <a:tc vMerge="1">
                  <a:txBody>
                    <a:bodyPr/>
                    <a:lstStyle/>
                    <a:p>
                      <a:pPr algn="l" fontAlgn="ctr"/>
                      <a:r>
                        <a:rPr lang="en-US" sz="1000" b="1" i="0" u="none" strike="noStrike" dirty="0">
                          <a:solidFill>
                            <a:srgbClr val="000000"/>
                          </a:solidFill>
                          <a:effectLst/>
                          <a:latin typeface="+mn-lt"/>
                        </a:rPr>
                        <a:t>Data Variety</a:t>
                      </a:r>
                    </a:p>
                  </a:txBody>
                  <a:tcPr marL="7620" marR="7620" marT="7620" marB="0" anchor="ctr">
                    <a:solidFill>
                      <a:schemeClr val="bg1">
                        <a:lumMod val="95000"/>
                      </a:schemeClr>
                    </a:solidFill>
                  </a:tcPr>
                </a:tc>
                <a:tc>
                  <a:txBody>
                    <a:bodyPr/>
                    <a:lstStyle/>
                    <a:p>
                      <a:pPr algn="l" fontAlgn="ctr"/>
                      <a:r>
                        <a:rPr lang="en-US" sz="1000" b="1" i="0" u="none" strike="noStrike" dirty="0">
                          <a:solidFill>
                            <a:srgbClr val="000000"/>
                          </a:solidFill>
                          <a:effectLst/>
                          <a:latin typeface="+mn-lt"/>
                        </a:rPr>
                        <a:t>Un-structured data support</a:t>
                      </a:r>
                    </a:p>
                  </a:txBody>
                  <a:tcPr marL="7620" marR="7620" marT="7620" marB="0" anchor="ctr">
                    <a:lnR w="76200" cap="flat" cmpd="sng" algn="ctr">
                      <a:solidFill>
                        <a:schemeClr val="bg1"/>
                      </a:solidFill>
                      <a:prstDash val="solid"/>
                      <a:round/>
                      <a:headEnd type="none" w="med" len="med"/>
                      <a:tailEnd type="none" w="med" len="med"/>
                    </a:lnR>
                    <a:solidFill>
                      <a:schemeClr val="bg1">
                        <a:lumMod val="95000"/>
                      </a:schemeClr>
                    </a:solidFill>
                  </a:tcPr>
                </a:tc>
                <a:tc>
                  <a:txBody>
                    <a:bodyPr/>
                    <a:lstStyle/>
                    <a:p>
                      <a:pPr marL="60325" indent="0" algn="l" fontAlgn="ctr"/>
                      <a:r>
                        <a:rPr lang="en-US" sz="1000" b="0" i="0" u="none" strike="noStrike" dirty="0">
                          <a:solidFill>
                            <a:srgbClr val="000000"/>
                          </a:solidFill>
                          <a:effectLst/>
                          <a:latin typeface="+mn-lt"/>
                        </a:rPr>
                        <a:t>How many un-structured files are stored and ingested in the data platform from various un-structured data sources</a:t>
                      </a:r>
                    </a:p>
                  </a:txBody>
                  <a:tcPr marL="7620" marR="7620" marT="7620" marB="0" anchor="ctr">
                    <a:lnL w="76200" cap="flat" cmpd="sng" algn="ctr">
                      <a:solidFill>
                        <a:schemeClr val="bg1"/>
                      </a:solidFill>
                      <a:prstDash val="solid"/>
                      <a:round/>
                      <a:headEnd type="none" w="med" len="med"/>
                      <a:tailEnd type="none" w="med" len="med"/>
                    </a:lnL>
                    <a:solidFill>
                      <a:schemeClr val="bg1">
                        <a:lumMod val="95000"/>
                      </a:schemeClr>
                    </a:solidFill>
                  </a:tcPr>
                </a:tc>
                <a:tc>
                  <a:txBody>
                    <a:bodyPr/>
                    <a:lstStyle/>
                    <a:p>
                      <a:pPr algn="l" fontAlgn="ctr"/>
                      <a:r>
                        <a:rPr lang="en-US" sz="1000" b="0" i="1" u="none" strike="noStrike">
                          <a:solidFill>
                            <a:srgbClr val="000000"/>
                          </a:solidFill>
                          <a:effectLst/>
                          <a:latin typeface="+mn-lt"/>
                        </a:rPr>
                        <a:t># of un-structured files stored in native format in Raw zone/Total # of un-structured source files</a:t>
                      </a:r>
                    </a:p>
                  </a:txBody>
                  <a:tcPr marL="7620" marR="7620" marT="7620" marB="0" anchor="ctr">
                    <a:solidFill>
                      <a:schemeClr val="bg1">
                        <a:lumMod val="95000"/>
                      </a:schemeClr>
                    </a:solidFill>
                  </a:tcPr>
                </a:tc>
                <a:tc>
                  <a:txBody>
                    <a:bodyPr/>
                    <a:lstStyle/>
                    <a:p>
                      <a:pPr algn="ctr" fontAlgn="ctr"/>
                      <a:r>
                        <a:rPr lang="en-US" sz="1000" b="1" i="0" u="none" strike="noStrike" dirty="0">
                          <a:solidFill>
                            <a:srgbClr val="000000"/>
                          </a:solidFill>
                          <a:effectLst/>
                          <a:latin typeface="+mn-lt"/>
                        </a:rPr>
                        <a:t>100%</a:t>
                      </a:r>
                    </a:p>
                  </a:txBody>
                  <a:tcPr marL="7620" marR="7620" marT="7620" marB="0" anchor="ctr">
                    <a:solidFill>
                      <a:schemeClr val="bg1">
                        <a:lumMod val="95000"/>
                      </a:schemeClr>
                    </a:solidFill>
                  </a:tcPr>
                </a:tc>
                <a:tc>
                  <a:txBody>
                    <a:bodyPr/>
                    <a:lstStyle/>
                    <a:p>
                      <a:endParaRPr lang="en-US" dirty="0"/>
                    </a:p>
                  </a:txBody>
                  <a:tcPr>
                    <a:solidFill>
                      <a:schemeClr val="bg1">
                        <a:lumMod val="95000"/>
                      </a:schemeClr>
                    </a:solidFill>
                  </a:tcPr>
                </a:tc>
                <a:tc>
                  <a:txBody>
                    <a:bodyPr/>
                    <a:lstStyle/>
                    <a:p>
                      <a:endParaRPr lang="en-US"/>
                    </a:p>
                  </a:txBody>
                  <a:tcPr>
                    <a:solidFill>
                      <a:schemeClr val="bg1">
                        <a:lumMod val="95000"/>
                      </a:schemeClr>
                    </a:solidFill>
                  </a:tcPr>
                </a:tc>
                <a:extLst>
                  <a:ext uri="{0D108BD9-81ED-4DB2-BD59-A6C34878D82A}">
                    <a16:rowId xmlns:a16="http://schemas.microsoft.com/office/drawing/2014/main" val="2583268517"/>
                  </a:ext>
                </a:extLst>
              </a:tr>
              <a:tr h="565917">
                <a:tc rowSpan="2">
                  <a:txBody>
                    <a:bodyPr/>
                    <a:lstStyle/>
                    <a:p>
                      <a:pPr algn="l" fontAlgn="ctr"/>
                      <a:r>
                        <a:rPr lang="en-US" sz="1000" b="1" i="0" u="none" strike="noStrike" dirty="0">
                          <a:solidFill>
                            <a:srgbClr val="000000"/>
                          </a:solidFill>
                          <a:effectLst/>
                          <a:latin typeface="+mn-lt"/>
                        </a:rPr>
                        <a:t>Data Latency</a:t>
                      </a:r>
                    </a:p>
                  </a:txBody>
                  <a:tcPr marL="7620" marR="7620" marT="7620" marB="0" anchor="ctr">
                    <a:solidFill>
                      <a:schemeClr val="bg1">
                        <a:lumMod val="95000"/>
                      </a:schemeClr>
                    </a:solidFill>
                  </a:tcPr>
                </a:tc>
                <a:tc>
                  <a:txBody>
                    <a:bodyPr/>
                    <a:lstStyle/>
                    <a:p>
                      <a:pPr algn="l" fontAlgn="ctr"/>
                      <a:r>
                        <a:rPr lang="en-US" sz="1000" b="1" i="0" u="none" strike="noStrike" dirty="0">
                          <a:solidFill>
                            <a:srgbClr val="000000"/>
                          </a:solidFill>
                          <a:effectLst/>
                          <a:latin typeface="+mn-lt"/>
                        </a:rPr>
                        <a:t>Digital Front-end Data Freshness</a:t>
                      </a:r>
                    </a:p>
                  </a:txBody>
                  <a:tcPr marL="7620" marR="7620" marT="7620" marB="0" anchor="ctr">
                    <a:lnR w="76200" cap="flat" cmpd="sng" algn="ctr">
                      <a:solidFill>
                        <a:schemeClr val="bg1"/>
                      </a:solidFill>
                      <a:prstDash val="solid"/>
                      <a:round/>
                      <a:headEnd type="none" w="med" len="med"/>
                      <a:tailEnd type="none" w="med" len="med"/>
                    </a:lnR>
                    <a:solidFill>
                      <a:schemeClr val="bg1">
                        <a:lumMod val="95000"/>
                      </a:schemeClr>
                    </a:solidFill>
                  </a:tcPr>
                </a:tc>
                <a:tc>
                  <a:txBody>
                    <a:bodyPr/>
                    <a:lstStyle/>
                    <a:p>
                      <a:pPr marL="60325" indent="0" algn="l" fontAlgn="ctr"/>
                      <a:r>
                        <a:rPr lang="en-US" sz="1000" b="0" i="0" u="none" strike="noStrike" dirty="0">
                          <a:solidFill>
                            <a:srgbClr val="000000"/>
                          </a:solidFill>
                          <a:effectLst/>
                          <a:latin typeface="+mn-lt"/>
                        </a:rPr>
                        <a:t>How fast is the data made available for the digital front end consumption from OLTP system (Raw, C360/ODS)</a:t>
                      </a:r>
                    </a:p>
                  </a:txBody>
                  <a:tcPr marL="7620" marR="7620" marT="7620" marB="0" anchor="ctr">
                    <a:lnL w="76200" cap="flat" cmpd="sng" algn="ctr">
                      <a:solidFill>
                        <a:schemeClr val="bg1"/>
                      </a:solidFill>
                      <a:prstDash val="solid"/>
                      <a:round/>
                      <a:headEnd type="none" w="med" len="med"/>
                      <a:tailEnd type="none" w="med" len="med"/>
                    </a:lnL>
                    <a:solidFill>
                      <a:schemeClr val="bg1">
                        <a:lumMod val="95000"/>
                      </a:schemeClr>
                    </a:solidFill>
                  </a:tcPr>
                </a:tc>
                <a:tc>
                  <a:txBody>
                    <a:bodyPr/>
                    <a:lstStyle/>
                    <a:p>
                      <a:pPr algn="l" fontAlgn="ctr"/>
                      <a:r>
                        <a:rPr lang="en-US" sz="1000" b="0" i="1" u="none" strike="noStrike">
                          <a:solidFill>
                            <a:srgbClr val="000000"/>
                          </a:solidFill>
                          <a:effectLst/>
                          <a:latin typeface="+mn-lt"/>
                        </a:rPr>
                        <a:t>Average(Timestamp(Record created in Curated Zone) - Timestamp(Record created in source system))</a:t>
                      </a:r>
                    </a:p>
                  </a:txBody>
                  <a:tcPr marL="7620" marR="7620" marT="7620" marB="0" anchor="ctr">
                    <a:solidFill>
                      <a:schemeClr val="bg1">
                        <a:lumMod val="95000"/>
                      </a:schemeClr>
                    </a:solidFill>
                  </a:tcPr>
                </a:tc>
                <a:tc>
                  <a:txBody>
                    <a:bodyPr/>
                    <a:lstStyle/>
                    <a:p>
                      <a:pPr algn="ctr" fontAlgn="ctr"/>
                      <a:r>
                        <a:rPr lang="en-US" sz="1000" b="1" i="0" u="none" strike="noStrike" dirty="0">
                          <a:solidFill>
                            <a:srgbClr val="000000"/>
                          </a:solidFill>
                          <a:effectLst/>
                          <a:latin typeface="+mn-lt"/>
                        </a:rPr>
                        <a:t>&lt;=15 mins</a:t>
                      </a:r>
                    </a:p>
                  </a:txBody>
                  <a:tcPr marL="7620" marR="7620" marT="7620" marB="0" anchor="ctr">
                    <a:solidFill>
                      <a:schemeClr val="bg1">
                        <a:lumMod val="95000"/>
                      </a:schemeClr>
                    </a:solidFill>
                  </a:tcPr>
                </a:tc>
                <a:tc>
                  <a:txBody>
                    <a:bodyPr/>
                    <a:lstStyle/>
                    <a:p>
                      <a:endParaRPr lang="en-US" dirty="0"/>
                    </a:p>
                  </a:txBody>
                  <a:tcPr>
                    <a:solidFill>
                      <a:schemeClr val="bg1">
                        <a:lumMod val="95000"/>
                      </a:schemeClr>
                    </a:solidFill>
                  </a:tcPr>
                </a:tc>
                <a:tc>
                  <a:txBody>
                    <a:bodyPr/>
                    <a:lstStyle/>
                    <a:p>
                      <a:endParaRPr lang="en-US"/>
                    </a:p>
                  </a:txBody>
                  <a:tcPr>
                    <a:solidFill>
                      <a:schemeClr val="bg1">
                        <a:lumMod val="95000"/>
                      </a:schemeClr>
                    </a:solidFill>
                  </a:tcPr>
                </a:tc>
                <a:extLst>
                  <a:ext uri="{0D108BD9-81ED-4DB2-BD59-A6C34878D82A}">
                    <a16:rowId xmlns:a16="http://schemas.microsoft.com/office/drawing/2014/main" val="1216714620"/>
                  </a:ext>
                </a:extLst>
              </a:tr>
              <a:tr h="426184">
                <a:tc vMerge="1">
                  <a:txBody>
                    <a:bodyPr/>
                    <a:lstStyle/>
                    <a:p>
                      <a:pPr algn="l" fontAlgn="ctr"/>
                      <a:r>
                        <a:rPr lang="en-US" sz="1000" b="1" i="0" u="none" strike="noStrike" dirty="0">
                          <a:solidFill>
                            <a:srgbClr val="000000"/>
                          </a:solidFill>
                          <a:effectLst/>
                          <a:latin typeface="+mn-lt"/>
                        </a:rPr>
                        <a:t>Data Latency</a:t>
                      </a:r>
                    </a:p>
                  </a:txBody>
                  <a:tcPr marL="7620" marR="7620" marT="7620" marB="0" anchor="ctr">
                    <a:solidFill>
                      <a:schemeClr val="bg1">
                        <a:lumMod val="95000"/>
                      </a:schemeClr>
                    </a:solidFill>
                  </a:tcPr>
                </a:tc>
                <a:tc>
                  <a:txBody>
                    <a:bodyPr/>
                    <a:lstStyle/>
                    <a:p>
                      <a:pPr algn="l" fontAlgn="ctr"/>
                      <a:r>
                        <a:rPr lang="en-US" sz="1000" b="1" i="0" u="none" strike="noStrike" dirty="0">
                          <a:solidFill>
                            <a:srgbClr val="000000"/>
                          </a:solidFill>
                          <a:effectLst/>
                          <a:latin typeface="+mn-lt"/>
                        </a:rPr>
                        <a:t>BI Data Freshness</a:t>
                      </a:r>
                    </a:p>
                  </a:txBody>
                  <a:tcPr marL="7620" marR="7620" marT="7620" marB="0" anchor="ctr">
                    <a:lnR w="76200" cap="flat" cmpd="sng" algn="ctr">
                      <a:solidFill>
                        <a:schemeClr val="bg1"/>
                      </a:solidFill>
                      <a:prstDash val="solid"/>
                      <a:round/>
                      <a:headEnd type="none" w="med" len="med"/>
                      <a:tailEnd type="none" w="med" len="med"/>
                    </a:lnR>
                    <a:solidFill>
                      <a:schemeClr val="bg1">
                        <a:lumMod val="95000"/>
                      </a:schemeClr>
                    </a:solidFill>
                  </a:tcPr>
                </a:tc>
                <a:tc>
                  <a:txBody>
                    <a:bodyPr/>
                    <a:lstStyle/>
                    <a:p>
                      <a:pPr marL="60325" indent="0" algn="l" fontAlgn="ctr">
                        <a:tabLst>
                          <a:tab pos="111125" algn="l"/>
                        </a:tabLst>
                      </a:pPr>
                      <a:r>
                        <a:rPr lang="en-US" sz="1000" b="0" i="0" u="none" strike="noStrike" dirty="0">
                          <a:solidFill>
                            <a:srgbClr val="000000"/>
                          </a:solidFill>
                          <a:effectLst/>
                          <a:latin typeface="+mn-lt"/>
                        </a:rPr>
                        <a:t>How fresh the data in the BI reports when consumed from Curated layer (EDW/DM)</a:t>
                      </a:r>
                    </a:p>
                  </a:txBody>
                  <a:tcPr marL="7620" marR="7620" marT="7620" marB="0" anchor="ctr">
                    <a:lnL w="76200" cap="flat" cmpd="sng" algn="ctr">
                      <a:solidFill>
                        <a:schemeClr val="bg1"/>
                      </a:solidFill>
                      <a:prstDash val="solid"/>
                      <a:round/>
                      <a:headEnd type="none" w="med" len="med"/>
                      <a:tailEnd type="none" w="med" len="med"/>
                    </a:lnL>
                    <a:solidFill>
                      <a:schemeClr val="bg1">
                        <a:lumMod val="95000"/>
                      </a:schemeClr>
                    </a:solidFill>
                  </a:tcPr>
                </a:tc>
                <a:tc>
                  <a:txBody>
                    <a:bodyPr/>
                    <a:lstStyle/>
                    <a:p>
                      <a:pPr algn="l" fontAlgn="ctr"/>
                      <a:r>
                        <a:rPr lang="en-US" sz="1000" b="0" i="1" u="none" strike="noStrike" dirty="0">
                          <a:solidFill>
                            <a:srgbClr val="000000"/>
                          </a:solidFill>
                          <a:effectLst/>
                          <a:latin typeface="+mn-lt"/>
                        </a:rPr>
                        <a:t>Average(Current Timestamp - Timestamp(Record created in Curated Layer))</a:t>
                      </a:r>
                    </a:p>
                  </a:txBody>
                  <a:tcPr marL="7620" marR="7620" marT="7620" marB="0" anchor="ctr">
                    <a:solidFill>
                      <a:schemeClr val="bg1">
                        <a:lumMod val="95000"/>
                      </a:schemeClr>
                    </a:solidFill>
                  </a:tcPr>
                </a:tc>
                <a:tc>
                  <a:txBody>
                    <a:bodyPr/>
                    <a:lstStyle/>
                    <a:p>
                      <a:pPr algn="ctr" fontAlgn="ctr"/>
                      <a:r>
                        <a:rPr lang="en-US" sz="1000" b="1" i="0" u="none" strike="noStrike" dirty="0">
                          <a:solidFill>
                            <a:srgbClr val="000000"/>
                          </a:solidFill>
                          <a:effectLst/>
                          <a:latin typeface="+mn-lt"/>
                        </a:rPr>
                        <a:t>&lt;=30 mins</a:t>
                      </a:r>
                    </a:p>
                  </a:txBody>
                  <a:tcPr marL="7620" marR="7620" marT="7620" marB="0" anchor="ct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dirty="0"/>
                    </a:p>
                  </a:txBody>
                  <a:tcPr>
                    <a:solidFill>
                      <a:schemeClr val="bg1">
                        <a:lumMod val="95000"/>
                      </a:schemeClr>
                    </a:solidFill>
                  </a:tcPr>
                </a:tc>
                <a:extLst>
                  <a:ext uri="{0D108BD9-81ED-4DB2-BD59-A6C34878D82A}">
                    <a16:rowId xmlns:a16="http://schemas.microsoft.com/office/drawing/2014/main" val="3607422253"/>
                  </a:ext>
                </a:extLst>
              </a:tr>
            </a:tbl>
          </a:graphicData>
        </a:graphic>
      </p:graphicFrame>
    </p:spTree>
    <p:extLst>
      <p:ext uri="{BB962C8B-B14F-4D97-AF65-F5344CB8AC3E}">
        <p14:creationId xmlns:p14="http://schemas.microsoft.com/office/powerpoint/2010/main" val="8686706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C18EA428-37D8-4948-AFF1-3879BAB1B346}"/>
              </a:ext>
            </a:extLst>
          </p:cNvPr>
          <p:cNvSpPr>
            <a:spLocks noGrp="1"/>
          </p:cNvSpPr>
          <p:nvPr>
            <p:ph type="sldNum" sz="quarter" idx="4"/>
          </p:nvPr>
        </p:nvSpPr>
        <p:spPr/>
        <p:txBody>
          <a:bodyPr/>
          <a:lstStyle/>
          <a:p>
            <a:fld id="{18A41853-EF22-D446-BDBC-A7CF3FE93503}" type="slidenum">
              <a:rPr lang="en-US" smtClean="0"/>
              <a:pPr/>
              <a:t>4</a:t>
            </a:fld>
            <a:endParaRPr lang="en-US" dirty="0"/>
          </a:p>
        </p:txBody>
      </p:sp>
      <p:sp>
        <p:nvSpPr>
          <p:cNvPr id="6" name="Text Placeholder 5">
            <a:extLst>
              <a:ext uri="{FF2B5EF4-FFF2-40B4-BE49-F238E27FC236}">
                <a16:creationId xmlns:a16="http://schemas.microsoft.com/office/drawing/2014/main" id="{0E1B3FA0-409B-654B-ACB4-E46B2E7382F1}"/>
              </a:ext>
            </a:extLst>
          </p:cNvPr>
          <p:cNvSpPr>
            <a:spLocks noGrp="1"/>
          </p:cNvSpPr>
          <p:nvPr>
            <p:ph type="body" sz="quarter" idx="10"/>
          </p:nvPr>
        </p:nvSpPr>
        <p:spPr/>
        <p:txBody>
          <a:bodyPr/>
          <a:lstStyle/>
          <a:p>
            <a:r>
              <a:rPr lang="en-US" dirty="0"/>
              <a:t>Data Architecture: Target KPI (2/6)</a:t>
            </a:r>
          </a:p>
        </p:txBody>
      </p:sp>
      <p:graphicFrame>
        <p:nvGraphicFramePr>
          <p:cNvPr id="13" name="Table 13">
            <a:extLst>
              <a:ext uri="{FF2B5EF4-FFF2-40B4-BE49-F238E27FC236}">
                <a16:creationId xmlns:a16="http://schemas.microsoft.com/office/drawing/2014/main" id="{7F3CBD5A-39B3-4140-B0F8-8A4BA4EB9EEE}"/>
              </a:ext>
            </a:extLst>
          </p:cNvPr>
          <p:cNvGraphicFramePr>
            <a:graphicFrameLocks noGrp="1"/>
          </p:cNvGraphicFramePr>
          <p:nvPr>
            <p:extLst>
              <p:ext uri="{D42A27DB-BD31-4B8C-83A1-F6EECF244321}">
                <p14:modId xmlns:p14="http://schemas.microsoft.com/office/powerpoint/2010/main" val="3361830584"/>
              </p:ext>
            </p:extLst>
          </p:nvPr>
        </p:nvGraphicFramePr>
        <p:xfrm>
          <a:off x="359999" y="1282594"/>
          <a:ext cx="11227490" cy="4297332"/>
        </p:xfrm>
        <a:graphic>
          <a:graphicData uri="http://schemas.openxmlformats.org/drawingml/2006/table">
            <a:tbl>
              <a:tblPr firstRow="1" bandRow="1">
                <a:tableStyleId>{21E4AEA4-8DFA-4A89-87EB-49C32662AFE0}</a:tableStyleId>
              </a:tblPr>
              <a:tblGrid>
                <a:gridCol w="1201474">
                  <a:extLst>
                    <a:ext uri="{9D8B030D-6E8A-4147-A177-3AD203B41FA5}">
                      <a16:colId xmlns:a16="http://schemas.microsoft.com/office/drawing/2014/main" val="3054653752"/>
                    </a:ext>
                  </a:extLst>
                </a:gridCol>
                <a:gridCol w="1453032">
                  <a:extLst>
                    <a:ext uri="{9D8B030D-6E8A-4147-A177-3AD203B41FA5}">
                      <a16:colId xmlns:a16="http://schemas.microsoft.com/office/drawing/2014/main" val="2822780509"/>
                    </a:ext>
                  </a:extLst>
                </a:gridCol>
                <a:gridCol w="2924071">
                  <a:extLst>
                    <a:ext uri="{9D8B030D-6E8A-4147-A177-3AD203B41FA5}">
                      <a16:colId xmlns:a16="http://schemas.microsoft.com/office/drawing/2014/main" val="155494599"/>
                    </a:ext>
                  </a:extLst>
                </a:gridCol>
                <a:gridCol w="2893925">
                  <a:extLst>
                    <a:ext uri="{9D8B030D-6E8A-4147-A177-3AD203B41FA5}">
                      <a16:colId xmlns:a16="http://schemas.microsoft.com/office/drawing/2014/main" val="3534131023"/>
                    </a:ext>
                  </a:extLst>
                </a:gridCol>
                <a:gridCol w="914400">
                  <a:extLst>
                    <a:ext uri="{9D8B030D-6E8A-4147-A177-3AD203B41FA5}">
                      <a16:colId xmlns:a16="http://schemas.microsoft.com/office/drawing/2014/main" val="1755862001"/>
                    </a:ext>
                  </a:extLst>
                </a:gridCol>
                <a:gridCol w="1004835">
                  <a:extLst>
                    <a:ext uri="{9D8B030D-6E8A-4147-A177-3AD203B41FA5}">
                      <a16:colId xmlns:a16="http://schemas.microsoft.com/office/drawing/2014/main" val="1784801250"/>
                    </a:ext>
                  </a:extLst>
                </a:gridCol>
                <a:gridCol w="835753">
                  <a:extLst>
                    <a:ext uri="{9D8B030D-6E8A-4147-A177-3AD203B41FA5}">
                      <a16:colId xmlns:a16="http://schemas.microsoft.com/office/drawing/2014/main" val="1308932310"/>
                    </a:ext>
                  </a:extLst>
                </a:gridCol>
              </a:tblGrid>
              <a:tr h="314398">
                <a:tc>
                  <a:txBody>
                    <a:bodyPr/>
                    <a:lstStyle/>
                    <a:p>
                      <a:pPr algn="ctr" fontAlgn="ctr"/>
                      <a:r>
                        <a:rPr lang="en-US" sz="1100" b="1" u="none" strike="noStrike" dirty="0">
                          <a:solidFill>
                            <a:schemeClr val="bg1"/>
                          </a:solidFill>
                          <a:effectLst/>
                        </a:rPr>
                        <a:t>KPI Category</a:t>
                      </a:r>
                      <a:endParaRPr lang="en-US" sz="1100" b="1" i="0" u="none" strike="noStrike" dirty="0">
                        <a:solidFill>
                          <a:schemeClr val="bg1"/>
                        </a:solidFill>
                        <a:effectLst/>
                        <a:latin typeface="+mj-lt"/>
                      </a:endParaRPr>
                    </a:p>
                  </a:txBody>
                  <a:tcPr marL="7620" marR="7620" marT="7620" marB="0" anchor="ctr">
                    <a:solidFill>
                      <a:schemeClr val="tx1"/>
                    </a:solidFill>
                  </a:tcPr>
                </a:tc>
                <a:tc>
                  <a:txBody>
                    <a:bodyPr/>
                    <a:lstStyle/>
                    <a:p>
                      <a:pPr algn="ctr" fontAlgn="ctr"/>
                      <a:r>
                        <a:rPr lang="en-US" sz="1100" b="1" u="none" strike="noStrike" dirty="0">
                          <a:solidFill>
                            <a:schemeClr val="bg1"/>
                          </a:solidFill>
                          <a:effectLst/>
                        </a:rPr>
                        <a:t>KPI</a:t>
                      </a:r>
                      <a:endParaRPr lang="en-US" sz="1100" b="1" i="0" u="none" strike="noStrike" dirty="0">
                        <a:solidFill>
                          <a:schemeClr val="bg1"/>
                        </a:solidFill>
                        <a:effectLst/>
                        <a:latin typeface="+mj-lt"/>
                      </a:endParaRPr>
                    </a:p>
                  </a:txBody>
                  <a:tcPr marL="7620" marR="7620" marT="7620" marB="0" anchor="ctr">
                    <a:lnR w="76200" cap="flat" cmpd="sng" algn="ctr">
                      <a:solidFill>
                        <a:schemeClr val="bg1"/>
                      </a:solidFill>
                      <a:prstDash val="solid"/>
                      <a:round/>
                      <a:headEnd type="none" w="med" len="med"/>
                      <a:tailEnd type="none" w="med" len="med"/>
                    </a:lnR>
                    <a:solidFill>
                      <a:schemeClr val="tx1"/>
                    </a:solidFill>
                  </a:tcPr>
                </a:tc>
                <a:tc>
                  <a:txBody>
                    <a:bodyPr/>
                    <a:lstStyle/>
                    <a:p>
                      <a:pPr algn="ctr" fontAlgn="ctr"/>
                      <a:r>
                        <a:rPr lang="en-US" sz="1100" b="1" u="none" strike="noStrike" dirty="0">
                          <a:solidFill>
                            <a:schemeClr val="bg1"/>
                          </a:solidFill>
                          <a:effectLst/>
                        </a:rPr>
                        <a:t>Definition</a:t>
                      </a:r>
                      <a:endParaRPr lang="en-US" sz="1100" b="1" i="0" u="none" strike="noStrike" dirty="0">
                        <a:solidFill>
                          <a:schemeClr val="bg1"/>
                        </a:solidFill>
                        <a:effectLst/>
                        <a:latin typeface="+mj-lt"/>
                      </a:endParaRPr>
                    </a:p>
                  </a:txBody>
                  <a:tcPr marL="7620" marR="7620" marT="7620" marB="0" anchor="ctr">
                    <a:lnL w="76200" cap="flat" cmpd="sng" algn="ctr">
                      <a:solidFill>
                        <a:schemeClr val="bg1"/>
                      </a:solidFill>
                      <a:prstDash val="solid"/>
                      <a:round/>
                      <a:headEnd type="none" w="med" len="med"/>
                      <a:tailEnd type="none" w="med" len="med"/>
                    </a:lnL>
                  </a:tcPr>
                </a:tc>
                <a:tc>
                  <a:txBody>
                    <a:bodyPr/>
                    <a:lstStyle/>
                    <a:p>
                      <a:pPr algn="ctr" fontAlgn="ctr"/>
                      <a:r>
                        <a:rPr lang="en-US" sz="1100" b="1" u="none" strike="noStrike" dirty="0">
                          <a:solidFill>
                            <a:schemeClr val="bg1"/>
                          </a:solidFill>
                          <a:effectLst/>
                        </a:rPr>
                        <a:t>Formula</a:t>
                      </a:r>
                      <a:endParaRPr lang="en-US" sz="1100" b="1" i="0" u="none" strike="noStrike" dirty="0">
                        <a:solidFill>
                          <a:schemeClr val="bg1"/>
                        </a:solidFill>
                        <a:effectLst/>
                        <a:latin typeface="+mj-lt"/>
                      </a:endParaRPr>
                    </a:p>
                  </a:txBody>
                  <a:tcPr marL="7620" marR="7620" marT="7620" marB="0" anchor="ctr"/>
                </a:tc>
                <a:tc>
                  <a:txBody>
                    <a:bodyPr/>
                    <a:lstStyle/>
                    <a:p>
                      <a:pPr algn="ctr" fontAlgn="ctr"/>
                      <a:r>
                        <a:rPr lang="en-US" sz="1100" b="1" u="none" strike="noStrike" dirty="0">
                          <a:solidFill>
                            <a:schemeClr val="bg1"/>
                          </a:solidFill>
                          <a:effectLst/>
                        </a:rPr>
                        <a:t>Target</a:t>
                      </a:r>
                      <a:endParaRPr lang="en-US" sz="1100" b="1" i="0" u="none" strike="noStrike" dirty="0">
                        <a:solidFill>
                          <a:schemeClr val="bg1"/>
                        </a:solidFill>
                        <a:effectLst/>
                        <a:latin typeface="+mj-lt"/>
                      </a:endParaRPr>
                    </a:p>
                  </a:txBody>
                  <a:tcPr marL="7620" marR="7620" marT="7620" marB="0" anchor="ctr"/>
                </a:tc>
                <a:tc>
                  <a:txBody>
                    <a:bodyPr/>
                    <a:lstStyle/>
                    <a:p>
                      <a:pPr algn="ctr" fontAlgn="ctr"/>
                      <a:r>
                        <a:rPr lang="en-US" sz="1100" b="1" u="none" strike="noStrike" dirty="0">
                          <a:solidFill>
                            <a:schemeClr val="bg1"/>
                          </a:solidFill>
                          <a:effectLst/>
                        </a:rPr>
                        <a:t>Measurement Evidence</a:t>
                      </a:r>
                      <a:endParaRPr lang="en-US" sz="1100" b="1" i="0" u="none" strike="noStrike" dirty="0">
                        <a:solidFill>
                          <a:schemeClr val="bg1"/>
                        </a:solidFill>
                        <a:effectLst/>
                        <a:latin typeface="+mj-lt"/>
                      </a:endParaRPr>
                    </a:p>
                  </a:txBody>
                  <a:tcPr marL="7620" marR="7620" marT="7620" marB="0" anchor="ctr"/>
                </a:tc>
                <a:tc>
                  <a:txBody>
                    <a:bodyPr/>
                    <a:lstStyle/>
                    <a:p>
                      <a:pPr algn="ctr"/>
                      <a:r>
                        <a:rPr lang="en-US" sz="1100" dirty="0"/>
                        <a:t>Example</a:t>
                      </a:r>
                      <a:endParaRPr lang="en-US" sz="1100" dirty="0">
                        <a:latin typeface="+mj-lt"/>
                      </a:endParaRPr>
                    </a:p>
                  </a:txBody>
                  <a:tcPr/>
                </a:tc>
                <a:extLst>
                  <a:ext uri="{0D108BD9-81ED-4DB2-BD59-A6C34878D82A}">
                    <a16:rowId xmlns:a16="http://schemas.microsoft.com/office/drawing/2014/main" val="828433729"/>
                  </a:ext>
                </a:extLst>
              </a:tr>
              <a:tr h="565917">
                <a:tc rowSpan="6">
                  <a:txBody>
                    <a:bodyPr/>
                    <a:lstStyle/>
                    <a:p>
                      <a:pPr algn="l" fontAlgn="ctr"/>
                      <a:r>
                        <a:rPr lang="en-US" sz="1000" b="1" u="none" strike="noStrike" dirty="0">
                          <a:solidFill>
                            <a:sysClr val="windowText" lastClr="000000"/>
                          </a:solidFill>
                          <a:effectLst/>
                        </a:rPr>
                        <a:t>Data Availability</a:t>
                      </a:r>
                    </a:p>
                  </a:txBody>
                  <a:tcPr marL="7620" marR="7620" marT="7620" marB="0" anchor="ctr">
                    <a:solidFill>
                      <a:schemeClr val="bg1">
                        <a:lumMod val="95000"/>
                      </a:schemeClr>
                    </a:solidFill>
                  </a:tcPr>
                </a:tc>
                <a:tc>
                  <a:txBody>
                    <a:bodyPr/>
                    <a:lstStyle/>
                    <a:p>
                      <a:pPr algn="l" fontAlgn="ctr"/>
                      <a:r>
                        <a:rPr lang="en-US" sz="1000" b="1" u="none" strike="noStrike" dirty="0">
                          <a:solidFill>
                            <a:sysClr val="windowText" lastClr="000000"/>
                          </a:solidFill>
                          <a:effectLst/>
                        </a:rPr>
                        <a:t>API Availability</a:t>
                      </a:r>
                      <a:endParaRPr lang="en-US" sz="1000" b="1" i="0" u="none" strike="noStrike" dirty="0">
                        <a:solidFill>
                          <a:sysClr val="windowText" lastClr="000000"/>
                        </a:solidFill>
                        <a:effectLst/>
                        <a:latin typeface="+mn-lt"/>
                      </a:endParaRPr>
                    </a:p>
                  </a:txBody>
                  <a:tcPr marL="7620" marR="7620" marT="7620" marB="0" anchor="ctr">
                    <a:lnR w="76200" cap="flat" cmpd="sng" algn="ctr">
                      <a:solidFill>
                        <a:schemeClr val="bg1"/>
                      </a:solidFill>
                      <a:prstDash val="solid"/>
                      <a:round/>
                      <a:headEnd type="none" w="med" len="med"/>
                      <a:tailEnd type="none" w="med" len="med"/>
                    </a:lnR>
                    <a:solidFill>
                      <a:schemeClr val="bg1">
                        <a:lumMod val="95000"/>
                      </a:schemeClr>
                    </a:solidFill>
                  </a:tcPr>
                </a:tc>
                <a:tc>
                  <a:txBody>
                    <a:bodyPr/>
                    <a:lstStyle/>
                    <a:p>
                      <a:pPr marL="60325" indent="0" algn="l" fontAlgn="ctr"/>
                      <a:r>
                        <a:rPr lang="en-US" sz="1000" b="0" u="none" strike="noStrike" dirty="0">
                          <a:solidFill>
                            <a:srgbClr val="000000"/>
                          </a:solidFill>
                          <a:effectLst/>
                        </a:rPr>
                        <a:t>What's the business capability coverage for digital front ends</a:t>
                      </a:r>
                      <a:endParaRPr lang="en-US" sz="1000" b="0" i="0" u="none" strike="noStrike" dirty="0">
                        <a:solidFill>
                          <a:srgbClr val="000000"/>
                        </a:solidFill>
                        <a:effectLst/>
                        <a:latin typeface="+mn-lt"/>
                      </a:endParaRPr>
                    </a:p>
                  </a:txBody>
                  <a:tcPr marL="7620" marR="7620" marT="7620" marB="0" anchor="ctr">
                    <a:lnL w="76200" cap="flat" cmpd="sng" algn="ctr">
                      <a:solidFill>
                        <a:schemeClr val="bg1"/>
                      </a:solidFill>
                      <a:prstDash val="solid"/>
                      <a:round/>
                      <a:headEnd type="none" w="med" len="med"/>
                      <a:tailEnd type="none" w="med" len="med"/>
                    </a:lnL>
                    <a:solidFill>
                      <a:schemeClr val="bg1">
                        <a:lumMod val="95000"/>
                      </a:schemeClr>
                    </a:solidFill>
                  </a:tcPr>
                </a:tc>
                <a:tc>
                  <a:txBody>
                    <a:bodyPr/>
                    <a:lstStyle/>
                    <a:p>
                      <a:pPr algn="l" fontAlgn="ctr"/>
                      <a:r>
                        <a:rPr lang="en-US" sz="1000" b="0" i="1" u="none" strike="noStrike">
                          <a:solidFill>
                            <a:srgbClr val="000000"/>
                          </a:solidFill>
                          <a:effectLst/>
                        </a:rPr>
                        <a:t># of business capability API built/Total # of business capabilities </a:t>
                      </a:r>
                      <a:endParaRPr lang="en-US" sz="1000" b="0" i="1" u="none" strike="noStrike">
                        <a:solidFill>
                          <a:srgbClr val="000000"/>
                        </a:solidFill>
                        <a:effectLst/>
                        <a:latin typeface="+mn-lt"/>
                      </a:endParaRPr>
                    </a:p>
                  </a:txBody>
                  <a:tcPr marL="7620" marR="7620" marT="7620" marB="0" anchor="ctr">
                    <a:solidFill>
                      <a:schemeClr val="bg1">
                        <a:lumMod val="95000"/>
                      </a:schemeClr>
                    </a:solidFill>
                  </a:tcPr>
                </a:tc>
                <a:tc>
                  <a:txBody>
                    <a:bodyPr/>
                    <a:lstStyle/>
                    <a:p>
                      <a:pPr algn="ctr" fontAlgn="ctr"/>
                      <a:r>
                        <a:rPr lang="en-US" sz="1000" b="1" u="none" strike="noStrike">
                          <a:solidFill>
                            <a:srgbClr val="000000"/>
                          </a:solidFill>
                          <a:effectLst/>
                        </a:rPr>
                        <a:t>100%</a:t>
                      </a:r>
                      <a:endParaRPr lang="en-US" sz="1000" b="1" i="0" u="none" strike="noStrike">
                        <a:solidFill>
                          <a:srgbClr val="000000"/>
                        </a:solidFill>
                        <a:effectLst/>
                        <a:latin typeface="+mn-lt"/>
                      </a:endParaRPr>
                    </a:p>
                  </a:txBody>
                  <a:tcPr marL="7620" marR="7620" marT="7620" marB="0" anchor="ct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dirty="0"/>
                    </a:p>
                  </a:txBody>
                  <a:tcPr>
                    <a:solidFill>
                      <a:schemeClr val="bg1">
                        <a:lumMod val="95000"/>
                      </a:schemeClr>
                    </a:solidFill>
                  </a:tcPr>
                </a:tc>
                <a:extLst>
                  <a:ext uri="{0D108BD9-81ED-4DB2-BD59-A6C34878D82A}">
                    <a16:rowId xmlns:a16="http://schemas.microsoft.com/office/drawing/2014/main" val="1699218549"/>
                  </a:ext>
                </a:extLst>
              </a:tr>
              <a:tr h="845382">
                <a:tc vMerge="1">
                  <a:txBody>
                    <a:bodyPr/>
                    <a:lstStyle/>
                    <a:p>
                      <a:pPr algn="l" fontAlgn="ctr"/>
                      <a:r>
                        <a:rPr lang="en-US" sz="1000" b="1" u="none" strike="noStrike">
                          <a:solidFill>
                            <a:sysClr val="windowText" lastClr="000000"/>
                          </a:solidFill>
                          <a:effectLst/>
                        </a:rPr>
                        <a:t>Data Availability</a:t>
                      </a:r>
                      <a:endParaRPr lang="en-US" sz="1000" b="1" i="0" u="none" strike="noStrike">
                        <a:solidFill>
                          <a:sysClr val="windowText" lastClr="000000"/>
                        </a:solidFill>
                        <a:effectLst/>
                        <a:latin typeface="+mn-lt"/>
                      </a:endParaRPr>
                    </a:p>
                  </a:txBody>
                  <a:tcPr marL="7620" marR="7620" marT="7620" marB="0" anchor="ctr">
                    <a:solidFill>
                      <a:schemeClr val="bg1">
                        <a:lumMod val="95000"/>
                      </a:schemeClr>
                    </a:solidFill>
                  </a:tcPr>
                </a:tc>
                <a:tc>
                  <a:txBody>
                    <a:bodyPr/>
                    <a:lstStyle/>
                    <a:p>
                      <a:pPr algn="l" fontAlgn="ctr"/>
                      <a:r>
                        <a:rPr lang="en-US" sz="1000" b="1" u="none" strike="noStrike" dirty="0">
                          <a:solidFill>
                            <a:sysClr val="windowText" lastClr="000000"/>
                          </a:solidFill>
                          <a:effectLst/>
                        </a:rPr>
                        <a:t>API Usage</a:t>
                      </a:r>
                      <a:endParaRPr lang="en-US" sz="1000" b="1" i="0" u="none" strike="noStrike" dirty="0">
                        <a:solidFill>
                          <a:sysClr val="windowText" lastClr="000000"/>
                        </a:solidFill>
                        <a:effectLst/>
                        <a:latin typeface="+mn-lt"/>
                      </a:endParaRPr>
                    </a:p>
                  </a:txBody>
                  <a:tcPr marL="7620" marR="7620" marT="7620" marB="0" anchor="ctr">
                    <a:lnR w="76200" cap="flat" cmpd="sng" algn="ctr">
                      <a:solidFill>
                        <a:schemeClr val="bg1"/>
                      </a:solidFill>
                      <a:prstDash val="solid"/>
                      <a:round/>
                      <a:headEnd type="none" w="med" len="med"/>
                      <a:tailEnd type="none" w="med" len="med"/>
                    </a:lnR>
                    <a:solidFill>
                      <a:schemeClr val="bg1">
                        <a:lumMod val="95000"/>
                      </a:schemeClr>
                    </a:solidFill>
                  </a:tcPr>
                </a:tc>
                <a:tc>
                  <a:txBody>
                    <a:bodyPr/>
                    <a:lstStyle/>
                    <a:p>
                      <a:pPr marL="60325" indent="0" algn="l" fontAlgn="ctr"/>
                      <a:r>
                        <a:rPr lang="en-US" sz="1000" b="0" u="none" strike="noStrike" dirty="0">
                          <a:solidFill>
                            <a:srgbClr val="000000"/>
                          </a:solidFill>
                          <a:effectLst/>
                        </a:rPr>
                        <a:t>How many digital front ends are covered by API for various business capabilities</a:t>
                      </a:r>
                      <a:endParaRPr lang="en-US" sz="1000" b="0" i="0" u="none" strike="noStrike" dirty="0">
                        <a:solidFill>
                          <a:srgbClr val="000000"/>
                        </a:solidFill>
                        <a:effectLst/>
                        <a:latin typeface="+mn-lt"/>
                      </a:endParaRPr>
                    </a:p>
                  </a:txBody>
                  <a:tcPr marL="7620" marR="7620" marT="7620" marB="0" anchor="ctr">
                    <a:lnL w="76200" cap="flat" cmpd="sng" algn="ctr">
                      <a:solidFill>
                        <a:schemeClr val="bg1"/>
                      </a:solidFill>
                      <a:prstDash val="solid"/>
                      <a:round/>
                      <a:headEnd type="none" w="med" len="med"/>
                      <a:tailEnd type="none" w="med" len="med"/>
                    </a:lnL>
                    <a:solidFill>
                      <a:schemeClr val="bg1">
                        <a:lumMod val="95000"/>
                      </a:schemeClr>
                    </a:solidFill>
                  </a:tcPr>
                </a:tc>
                <a:tc>
                  <a:txBody>
                    <a:bodyPr/>
                    <a:lstStyle/>
                    <a:p>
                      <a:pPr algn="l" fontAlgn="ctr"/>
                      <a:r>
                        <a:rPr lang="en-US" sz="1000" b="0" i="1" u="none" strike="noStrike">
                          <a:solidFill>
                            <a:srgbClr val="000000"/>
                          </a:solidFill>
                          <a:effectLst/>
                        </a:rPr>
                        <a:t># of systems consuming API/Total # of digital front end</a:t>
                      </a:r>
                      <a:endParaRPr lang="en-US" sz="1000" b="0" i="1" u="none" strike="noStrike">
                        <a:solidFill>
                          <a:srgbClr val="000000"/>
                        </a:solidFill>
                        <a:effectLst/>
                        <a:latin typeface="+mn-lt"/>
                      </a:endParaRPr>
                    </a:p>
                  </a:txBody>
                  <a:tcPr marL="7620" marR="7620" marT="7620" marB="0" anchor="ctr">
                    <a:solidFill>
                      <a:schemeClr val="bg1">
                        <a:lumMod val="95000"/>
                      </a:schemeClr>
                    </a:solidFill>
                  </a:tcPr>
                </a:tc>
                <a:tc>
                  <a:txBody>
                    <a:bodyPr/>
                    <a:lstStyle/>
                    <a:p>
                      <a:pPr algn="ctr" fontAlgn="ctr"/>
                      <a:r>
                        <a:rPr lang="en-US" sz="1000" b="1" u="none" strike="noStrike">
                          <a:solidFill>
                            <a:srgbClr val="000000"/>
                          </a:solidFill>
                          <a:effectLst/>
                        </a:rPr>
                        <a:t>100%</a:t>
                      </a:r>
                      <a:endParaRPr lang="en-US" sz="1000" b="1" i="0" u="none" strike="noStrike">
                        <a:solidFill>
                          <a:srgbClr val="000000"/>
                        </a:solidFill>
                        <a:effectLst/>
                        <a:latin typeface="+mn-lt"/>
                      </a:endParaRPr>
                    </a:p>
                  </a:txBody>
                  <a:tcPr marL="7620" marR="7620" marT="7620" marB="0" anchor="ct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extLst>
                  <a:ext uri="{0D108BD9-81ED-4DB2-BD59-A6C34878D82A}">
                    <a16:rowId xmlns:a16="http://schemas.microsoft.com/office/drawing/2014/main" val="47470541"/>
                  </a:ext>
                </a:extLst>
              </a:tr>
              <a:tr h="845382">
                <a:tc vMerge="1">
                  <a:txBody>
                    <a:bodyPr/>
                    <a:lstStyle/>
                    <a:p>
                      <a:pPr algn="l" fontAlgn="ctr"/>
                      <a:r>
                        <a:rPr lang="en-US" sz="1000" b="1" u="none" strike="noStrike">
                          <a:solidFill>
                            <a:sysClr val="windowText" lastClr="000000"/>
                          </a:solidFill>
                          <a:effectLst/>
                        </a:rPr>
                        <a:t>Data Availability</a:t>
                      </a:r>
                      <a:endParaRPr lang="en-US" sz="1000" b="1" i="0" u="none" strike="noStrike">
                        <a:solidFill>
                          <a:sysClr val="windowText" lastClr="000000"/>
                        </a:solidFill>
                        <a:effectLst/>
                        <a:latin typeface="+mn-lt"/>
                      </a:endParaRPr>
                    </a:p>
                  </a:txBody>
                  <a:tcPr marL="7620" marR="7620" marT="7620" marB="0" anchor="ctr">
                    <a:solidFill>
                      <a:schemeClr val="bg1">
                        <a:lumMod val="95000"/>
                      </a:schemeClr>
                    </a:solidFill>
                  </a:tcPr>
                </a:tc>
                <a:tc>
                  <a:txBody>
                    <a:bodyPr/>
                    <a:lstStyle/>
                    <a:p>
                      <a:pPr algn="l" fontAlgn="ctr"/>
                      <a:r>
                        <a:rPr lang="en-US" sz="1000" b="1" u="none" strike="noStrike" dirty="0">
                          <a:solidFill>
                            <a:sysClr val="windowText" lastClr="000000"/>
                          </a:solidFill>
                          <a:effectLst/>
                        </a:rPr>
                        <a:t>API Completeness</a:t>
                      </a:r>
                      <a:endParaRPr lang="en-US" sz="1000" b="1" i="0" u="none" strike="noStrike" dirty="0">
                        <a:solidFill>
                          <a:sysClr val="windowText" lastClr="000000"/>
                        </a:solidFill>
                        <a:effectLst/>
                        <a:latin typeface="+mn-lt"/>
                      </a:endParaRPr>
                    </a:p>
                  </a:txBody>
                  <a:tcPr marL="7620" marR="7620" marT="7620" marB="0" anchor="ctr">
                    <a:lnR w="76200" cap="flat" cmpd="sng" algn="ctr">
                      <a:solidFill>
                        <a:schemeClr val="bg1"/>
                      </a:solidFill>
                      <a:prstDash val="solid"/>
                      <a:round/>
                      <a:headEnd type="none" w="med" len="med"/>
                      <a:tailEnd type="none" w="med" len="med"/>
                    </a:lnR>
                    <a:solidFill>
                      <a:schemeClr val="bg1">
                        <a:lumMod val="95000"/>
                      </a:schemeClr>
                    </a:solidFill>
                  </a:tcPr>
                </a:tc>
                <a:tc>
                  <a:txBody>
                    <a:bodyPr/>
                    <a:lstStyle/>
                    <a:p>
                      <a:pPr marL="60325" indent="0" algn="l" fontAlgn="ctr"/>
                      <a:r>
                        <a:rPr lang="en-US" sz="1000" b="0" u="none" strike="noStrike" dirty="0">
                          <a:solidFill>
                            <a:srgbClr val="000000"/>
                          </a:solidFill>
                          <a:effectLst/>
                        </a:rPr>
                        <a:t>What's the data gap for different business capabilities for digital front ends</a:t>
                      </a:r>
                      <a:endParaRPr lang="en-US" sz="1000" b="0" i="0" u="none" strike="noStrike" dirty="0">
                        <a:solidFill>
                          <a:srgbClr val="000000"/>
                        </a:solidFill>
                        <a:effectLst/>
                        <a:latin typeface="+mn-lt"/>
                      </a:endParaRPr>
                    </a:p>
                  </a:txBody>
                  <a:tcPr marL="7620" marR="7620" marT="7620" marB="0" anchor="ctr">
                    <a:lnL w="76200" cap="flat" cmpd="sng" algn="ctr">
                      <a:solidFill>
                        <a:schemeClr val="bg1"/>
                      </a:solidFill>
                      <a:prstDash val="solid"/>
                      <a:round/>
                      <a:headEnd type="none" w="med" len="med"/>
                      <a:tailEnd type="none" w="med" len="med"/>
                    </a:lnL>
                    <a:solidFill>
                      <a:schemeClr val="bg1">
                        <a:lumMod val="95000"/>
                      </a:schemeClr>
                    </a:solidFill>
                  </a:tcPr>
                </a:tc>
                <a:tc>
                  <a:txBody>
                    <a:bodyPr/>
                    <a:lstStyle/>
                    <a:p>
                      <a:pPr algn="l" fontAlgn="ctr"/>
                      <a:r>
                        <a:rPr lang="en-US" sz="1000" b="0" i="1" u="none" strike="noStrike" dirty="0">
                          <a:solidFill>
                            <a:srgbClr val="000000"/>
                          </a:solidFill>
                          <a:effectLst/>
                        </a:rPr>
                        <a:t># of API business attributes/Total # of business attributes required to serve all digital front end</a:t>
                      </a:r>
                      <a:endParaRPr lang="en-US" sz="1000" b="0" i="1" u="none" strike="noStrike" dirty="0">
                        <a:solidFill>
                          <a:srgbClr val="000000"/>
                        </a:solidFill>
                        <a:effectLst/>
                        <a:latin typeface="+mn-lt"/>
                      </a:endParaRPr>
                    </a:p>
                  </a:txBody>
                  <a:tcPr marL="7620" marR="7620" marT="7620" marB="0" anchor="ctr">
                    <a:solidFill>
                      <a:schemeClr val="bg1">
                        <a:lumMod val="95000"/>
                      </a:schemeClr>
                    </a:solidFill>
                  </a:tcPr>
                </a:tc>
                <a:tc>
                  <a:txBody>
                    <a:bodyPr/>
                    <a:lstStyle/>
                    <a:p>
                      <a:pPr algn="ctr" fontAlgn="ctr"/>
                      <a:r>
                        <a:rPr lang="en-US" sz="1000" b="1" u="none" strike="noStrike">
                          <a:solidFill>
                            <a:srgbClr val="000000"/>
                          </a:solidFill>
                          <a:effectLst/>
                        </a:rPr>
                        <a:t>100%</a:t>
                      </a:r>
                      <a:endParaRPr lang="en-US" sz="1000" b="1" i="0" u="none" strike="noStrike">
                        <a:solidFill>
                          <a:srgbClr val="000000"/>
                        </a:solidFill>
                        <a:effectLst/>
                        <a:latin typeface="+mn-lt"/>
                      </a:endParaRPr>
                    </a:p>
                  </a:txBody>
                  <a:tcPr marL="7620" marR="7620" marT="7620" marB="0" anchor="ct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extLst>
                  <a:ext uri="{0D108BD9-81ED-4DB2-BD59-A6C34878D82A}">
                    <a16:rowId xmlns:a16="http://schemas.microsoft.com/office/drawing/2014/main" val="646623845"/>
                  </a:ext>
                </a:extLst>
              </a:tr>
              <a:tr h="565917">
                <a:tc vMerge="1">
                  <a:txBody>
                    <a:bodyPr/>
                    <a:lstStyle/>
                    <a:p>
                      <a:pPr algn="l" fontAlgn="ctr"/>
                      <a:r>
                        <a:rPr lang="en-US" sz="1000" b="1" u="none" strike="noStrike">
                          <a:solidFill>
                            <a:sysClr val="windowText" lastClr="000000"/>
                          </a:solidFill>
                          <a:effectLst/>
                        </a:rPr>
                        <a:t>Data Availability</a:t>
                      </a:r>
                      <a:endParaRPr lang="en-US" sz="1000" b="1" i="0" u="none" strike="noStrike">
                        <a:solidFill>
                          <a:sysClr val="windowText" lastClr="000000"/>
                        </a:solidFill>
                        <a:effectLst/>
                        <a:latin typeface="+mn-lt"/>
                      </a:endParaRPr>
                    </a:p>
                  </a:txBody>
                  <a:tcPr marL="7620" marR="7620" marT="7620" marB="0" anchor="ctr">
                    <a:solidFill>
                      <a:schemeClr val="bg1">
                        <a:lumMod val="95000"/>
                      </a:schemeClr>
                    </a:solidFill>
                  </a:tcPr>
                </a:tc>
                <a:tc>
                  <a:txBody>
                    <a:bodyPr/>
                    <a:lstStyle/>
                    <a:p>
                      <a:pPr algn="l" fontAlgn="ctr"/>
                      <a:r>
                        <a:rPr lang="en-US" sz="1000" b="1" u="none" strike="noStrike" dirty="0">
                          <a:solidFill>
                            <a:sysClr val="windowText" lastClr="000000"/>
                          </a:solidFill>
                          <a:effectLst/>
                        </a:rPr>
                        <a:t>BI Data Availability</a:t>
                      </a:r>
                      <a:endParaRPr lang="en-US" sz="1000" b="1" i="0" u="none" strike="noStrike" dirty="0">
                        <a:solidFill>
                          <a:sysClr val="windowText" lastClr="000000"/>
                        </a:solidFill>
                        <a:effectLst/>
                        <a:latin typeface="+mn-lt"/>
                      </a:endParaRPr>
                    </a:p>
                  </a:txBody>
                  <a:tcPr marL="7620" marR="7620" marT="7620" marB="0" anchor="ctr">
                    <a:lnR w="76200" cap="flat" cmpd="sng" algn="ctr">
                      <a:solidFill>
                        <a:schemeClr val="bg1"/>
                      </a:solidFill>
                      <a:prstDash val="solid"/>
                      <a:round/>
                      <a:headEnd type="none" w="med" len="med"/>
                      <a:tailEnd type="none" w="med" len="med"/>
                    </a:lnR>
                    <a:solidFill>
                      <a:schemeClr val="bg1">
                        <a:lumMod val="95000"/>
                      </a:schemeClr>
                    </a:solidFill>
                  </a:tcPr>
                </a:tc>
                <a:tc>
                  <a:txBody>
                    <a:bodyPr/>
                    <a:lstStyle/>
                    <a:p>
                      <a:pPr marL="60325" indent="0" algn="l" fontAlgn="ctr"/>
                      <a:r>
                        <a:rPr lang="en-US" sz="1000" b="0" u="none" strike="noStrike" dirty="0">
                          <a:solidFill>
                            <a:srgbClr val="000000"/>
                          </a:solidFill>
                          <a:effectLst/>
                        </a:rPr>
                        <a:t>Analytical data coverage across business domains</a:t>
                      </a:r>
                      <a:endParaRPr lang="en-US" sz="1000" b="0" i="0" u="none" strike="noStrike" dirty="0">
                        <a:solidFill>
                          <a:srgbClr val="000000"/>
                        </a:solidFill>
                        <a:effectLst/>
                        <a:latin typeface="+mn-lt"/>
                      </a:endParaRPr>
                    </a:p>
                  </a:txBody>
                  <a:tcPr marL="7620" marR="7620" marT="7620" marB="0" anchor="ctr">
                    <a:lnL w="76200" cap="flat" cmpd="sng" algn="ctr">
                      <a:solidFill>
                        <a:schemeClr val="bg1"/>
                      </a:solidFill>
                      <a:prstDash val="solid"/>
                      <a:round/>
                      <a:headEnd type="none" w="med" len="med"/>
                      <a:tailEnd type="none" w="med" len="med"/>
                    </a:lnL>
                    <a:solidFill>
                      <a:schemeClr val="bg1">
                        <a:lumMod val="95000"/>
                      </a:schemeClr>
                    </a:solidFill>
                  </a:tcPr>
                </a:tc>
                <a:tc>
                  <a:txBody>
                    <a:bodyPr/>
                    <a:lstStyle/>
                    <a:p>
                      <a:pPr algn="l" fontAlgn="ctr"/>
                      <a:r>
                        <a:rPr lang="en-US" sz="1000" b="0" i="1" u="none" strike="noStrike" dirty="0">
                          <a:solidFill>
                            <a:srgbClr val="000000"/>
                          </a:solidFill>
                          <a:effectLst/>
                        </a:rPr>
                        <a:t># of Datamart's in use/ Total # of business departments</a:t>
                      </a:r>
                      <a:endParaRPr lang="en-US" sz="1000" b="0" i="1" u="none" strike="noStrike" dirty="0">
                        <a:solidFill>
                          <a:srgbClr val="000000"/>
                        </a:solidFill>
                        <a:effectLst/>
                        <a:latin typeface="+mn-lt"/>
                      </a:endParaRPr>
                    </a:p>
                  </a:txBody>
                  <a:tcPr marL="7620" marR="7620" marT="7620" marB="0" anchor="ctr">
                    <a:solidFill>
                      <a:schemeClr val="bg1">
                        <a:lumMod val="95000"/>
                      </a:schemeClr>
                    </a:solidFill>
                  </a:tcPr>
                </a:tc>
                <a:tc>
                  <a:txBody>
                    <a:bodyPr/>
                    <a:lstStyle/>
                    <a:p>
                      <a:pPr algn="ctr" fontAlgn="ctr"/>
                      <a:r>
                        <a:rPr lang="en-US" sz="1000" b="1" u="none" strike="noStrike">
                          <a:solidFill>
                            <a:srgbClr val="000000"/>
                          </a:solidFill>
                          <a:effectLst/>
                        </a:rPr>
                        <a:t>100%</a:t>
                      </a:r>
                      <a:endParaRPr lang="en-US" sz="1000" b="1" i="0" u="none" strike="noStrike">
                        <a:solidFill>
                          <a:srgbClr val="000000"/>
                        </a:solidFill>
                        <a:effectLst/>
                        <a:latin typeface="+mn-lt"/>
                      </a:endParaRPr>
                    </a:p>
                  </a:txBody>
                  <a:tcPr marL="7620" marR="7620" marT="7620" marB="0" anchor="ctr">
                    <a:solidFill>
                      <a:schemeClr val="bg1">
                        <a:lumMod val="95000"/>
                      </a:schemeClr>
                    </a:solidFill>
                  </a:tcPr>
                </a:tc>
                <a:tc>
                  <a:txBody>
                    <a:bodyPr/>
                    <a:lstStyle/>
                    <a:p>
                      <a:endParaRPr lang="en-US" dirty="0"/>
                    </a:p>
                  </a:txBody>
                  <a:tcPr>
                    <a:solidFill>
                      <a:schemeClr val="bg1">
                        <a:lumMod val="95000"/>
                      </a:schemeClr>
                    </a:solidFill>
                  </a:tcPr>
                </a:tc>
                <a:tc>
                  <a:txBody>
                    <a:bodyPr/>
                    <a:lstStyle/>
                    <a:p>
                      <a:endParaRPr lang="en-US"/>
                    </a:p>
                  </a:txBody>
                  <a:tcPr>
                    <a:solidFill>
                      <a:schemeClr val="bg1">
                        <a:lumMod val="95000"/>
                      </a:schemeClr>
                    </a:solidFill>
                  </a:tcPr>
                </a:tc>
                <a:extLst>
                  <a:ext uri="{0D108BD9-81ED-4DB2-BD59-A6C34878D82A}">
                    <a16:rowId xmlns:a16="http://schemas.microsoft.com/office/drawing/2014/main" val="1138046445"/>
                  </a:ext>
                </a:extLst>
              </a:tr>
              <a:tr h="565917">
                <a:tc vMerge="1">
                  <a:txBody>
                    <a:bodyPr/>
                    <a:lstStyle/>
                    <a:p>
                      <a:pPr algn="l" fontAlgn="ctr"/>
                      <a:r>
                        <a:rPr lang="en-US" sz="1000" b="1" u="none" strike="noStrike">
                          <a:solidFill>
                            <a:sysClr val="windowText" lastClr="000000"/>
                          </a:solidFill>
                          <a:effectLst/>
                        </a:rPr>
                        <a:t>Data Availability</a:t>
                      </a:r>
                      <a:endParaRPr lang="en-US" sz="1000" b="1" i="0" u="none" strike="noStrike">
                        <a:solidFill>
                          <a:sysClr val="windowText" lastClr="000000"/>
                        </a:solidFill>
                        <a:effectLst/>
                        <a:latin typeface="+mn-lt"/>
                      </a:endParaRPr>
                    </a:p>
                  </a:txBody>
                  <a:tcPr marL="7620" marR="7620" marT="7620" marB="0" anchor="ctr">
                    <a:solidFill>
                      <a:schemeClr val="bg1">
                        <a:lumMod val="95000"/>
                      </a:schemeClr>
                    </a:solidFill>
                  </a:tcPr>
                </a:tc>
                <a:tc>
                  <a:txBody>
                    <a:bodyPr/>
                    <a:lstStyle/>
                    <a:p>
                      <a:pPr algn="l" fontAlgn="ctr"/>
                      <a:r>
                        <a:rPr lang="en-US" sz="1000" b="1" u="none" strike="noStrike" dirty="0">
                          <a:solidFill>
                            <a:sysClr val="windowText" lastClr="000000"/>
                          </a:solidFill>
                          <a:effectLst/>
                        </a:rPr>
                        <a:t>BI Data Completeness</a:t>
                      </a:r>
                      <a:endParaRPr lang="en-US" sz="1000" b="1" i="0" u="none" strike="noStrike" dirty="0">
                        <a:solidFill>
                          <a:sysClr val="windowText" lastClr="000000"/>
                        </a:solidFill>
                        <a:effectLst/>
                        <a:latin typeface="+mn-lt"/>
                      </a:endParaRPr>
                    </a:p>
                  </a:txBody>
                  <a:tcPr marL="7620" marR="7620" marT="7620" marB="0" anchor="ctr">
                    <a:lnR w="76200" cap="flat" cmpd="sng" algn="ctr">
                      <a:solidFill>
                        <a:schemeClr val="bg1"/>
                      </a:solidFill>
                      <a:prstDash val="solid"/>
                      <a:round/>
                      <a:headEnd type="none" w="med" len="med"/>
                      <a:tailEnd type="none" w="med" len="med"/>
                    </a:lnR>
                    <a:solidFill>
                      <a:schemeClr val="bg1">
                        <a:lumMod val="95000"/>
                      </a:schemeClr>
                    </a:solidFill>
                  </a:tcPr>
                </a:tc>
                <a:tc>
                  <a:txBody>
                    <a:bodyPr/>
                    <a:lstStyle/>
                    <a:p>
                      <a:pPr marL="60325" indent="0" algn="l" fontAlgn="ctr"/>
                      <a:r>
                        <a:rPr lang="en-US" sz="1000" b="0" u="none" strike="noStrike" dirty="0">
                          <a:solidFill>
                            <a:srgbClr val="000000"/>
                          </a:solidFill>
                          <a:effectLst/>
                        </a:rPr>
                        <a:t>What's the analytical data gap for enterprise reporting</a:t>
                      </a:r>
                      <a:endParaRPr lang="en-US" sz="1000" b="0" i="0" u="none" strike="noStrike" dirty="0">
                        <a:solidFill>
                          <a:srgbClr val="000000"/>
                        </a:solidFill>
                        <a:effectLst/>
                        <a:latin typeface="+mn-lt"/>
                      </a:endParaRPr>
                    </a:p>
                  </a:txBody>
                  <a:tcPr marL="7620" marR="7620" marT="7620" marB="0" anchor="ctr">
                    <a:lnL w="76200" cap="flat" cmpd="sng" algn="ctr">
                      <a:solidFill>
                        <a:schemeClr val="bg1"/>
                      </a:solidFill>
                      <a:prstDash val="solid"/>
                      <a:round/>
                      <a:headEnd type="none" w="med" len="med"/>
                      <a:tailEnd type="none" w="med" len="med"/>
                    </a:lnL>
                    <a:solidFill>
                      <a:schemeClr val="bg1">
                        <a:lumMod val="95000"/>
                      </a:schemeClr>
                    </a:solidFill>
                  </a:tcPr>
                </a:tc>
                <a:tc>
                  <a:txBody>
                    <a:bodyPr/>
                    <a:lstStyle/>
                    <a:p>
                      <a:pPr algn="l" fontAlgn="ctr"/>
                      <a:r>
                        <a:rPr lang="en-US" sz="1000" b="0" i="1" u="none" strike="noStrike" dirty="0">
                          <a:solidFill>
                            <a:srgbClr val="000000"/>
                          </a:solidFill>
                          <a:effectLst/>
                        </a:rPr>
                        <a:t># of attributes available in Analytical Data store/ Total # of attributes required for enterprise reporting</a:t>
                      </a:r>
                      <a:endParaRPr lang="en-US" sz="1000" b="0" i="1" u="none" strike="noStrike" dirty="0">
                        <a:solidFill>
                          <a:srgbClr val="000000"/>
                        </a:solidFill>
                        <a:effectLst/>
                        <a:latin typeface="+mn-lt"/>
                      </a:endParaRPr>
                    </a:p>
                  </a:txBody>
                  <a:tcPr marL="7620" marR="7620" marT="7620" marB="0" anchor="ctr">
                    <a:solidFill>
                      <a:schemeClr val="bg1">
                        <a:lumMod val="95000"/>
                      </a:schemeClr>
                    </a:solidFill>
                  </a:tcPr>
                </a:tc>
                <a:tc>
                  <a:txBody>
                    <a:bodyPr/>
                    <a:lstStyle/>
                    <a:p>
                      <a:pPr algn="ctr" fontAlgn="ctr"/>
                      <a:r>
                        <a:rPr lang="en-US" sz="1000" b="1" u="none" strike="noStrike">
                          <a:solidFill>
                            <a:srgbClr val="000000"/>
                          </a:solidFill>
                          <a:effectLst/>
                        </a:rPr>
                        <a:t>100%</a:t>
                      </a:r>
                      <a:endParaRPr lang="en-US" sz="1000" b="1" i="0" u="none" strike="noStrike">
                        <a:solidFill>
                          <a:srgbClr val="000000"/>
                        </a:solidFill>
                        <a:effectLst/>
                        <a:latin typeface="+mn-lt"/>
                      </a:endParaRPr>
                    </a:p>
                  </a:txBody>
                  <a:tcPr marL="7620" marR="7620" marT="7620" marB="0" anchor="ctr">
                    <a:solidFill>
                      <a:schemeClr val="bg1">
                        <a:lumMod val="95000"/>
                      </a:schemeClr>
                    </a:solidFill>
                  </a:tcPr>
                </a:tc>
                <a:tc>
                  <a:txBody>
                    <a:bodyPr/>
                    <a:lstStyle/>
                    <a:p>
                      <a:endParaRPr lang="en-US" dirty="0"/>
                    </a:p>
                  </a:txBody>
                  <a:tcPr>
                    <a:solidFill>
                      <a:schemeClr val="bg1">
                        <a:lumMod val="95000"/>
                      </a:schemeClr>
                    </a:solidFill>
                  </a:tcPr>
                </a:tc>
                <a:tc>
                  <a:txBody>
                    <a:bodyPr/>
                    <a:lstStyle/>
                    <a:p>
                      <a:endParaRPr lang="en-US"/>
                    </a:p>
                  </a:txBody>
                  <a:tcPr>
                    <a:solidFill>
                      <a:schemeClr val="bg1">
                        <a:lumMod val="95000"/>
                      </a:schemeClr>
                    </a:solidFill>
                  </a:tcPr>
                </a:tc>
                <a:extLst>
                  <a:ext uri="{0D108BD9-81ED-4DB2-BD59-A6C34878D82A}">
                    <a16:rowId xmlns:a16="http://schemas.microsoft.com/office/drawing/2014/main" val="2583268517"/>
                  </a:ext>
                </a:extLst>
              </a:tr>
              <a:tr h="565917">
                <a:tc vMerge="1">
                  <a:txBody>
                    <a:bodyPr/>
                    <a:lstStyle/>
                    <a:p>
                      <a:pPr algn="l" fontAlgn="ctr"/>
                      <a:r>
                        <a:rPr lang="en-US" sz="1000" b="1" u="none" strike="noStrike" dirty="0">
                          <a:solidFill>
                            <a:sysClr val="windowText" lastClr="000000"/>
                          </a:solidFill>
                          <a:effectLst/>
                        </a:rPr>
                        <a:t>Data Availability</a:t>
                      </a:r>
                      <a:endParaRPr lang="en-US" sz="1000" b="1" i="0" u="none" strike="noStrike" dirty="0">
                        <a:solidFill>
                          <a:sysClr val="windowText" lastClr="000000"/>
                        </a:solidFill>
                        <a:effectLst/>
                        <a:latin typeface="+mn-lt"/>
                      </a:endParaRPr>
                    </a:p>
                  </a:txBody>
                  <a:tcPr marL="7620" marR="7620" marT="7620" marB="0" anchor="ctr">
                    <a:solidFill>
                      <a:schemeClr val="bg1">
                        <a:lumMod val="95000"/>
                      </a:schemeClr>
                    </a:solidFill>
                  </a:tcPr>
                </a:tc>
                <a:tc>
                  <a:txBody>
                    <a:bodyPr/>
                    <a:lstStyle/>
                    <a:p>
                      <a:pPr algn="l" fontAlgn="ctr"/>
                      <a:r>
                        <a:rPr lang="en-US" sz="1000" b="1" u="none" strike="noStrike" dirty="0">
                          <a:solidFill>
                            <a:sysClr val="windowText" lastClr="000000"/>
                          </a:solidFill>
                          <a:effectLst/>
                        </a:rPr>
                        <a:t>Training Data Availability</a:t>
                      </a:r>
                      <a:endParaRPr lang="en-US" sz="1000" b="1" i="0" u="none" strike="noStrike" dirty="0">
                        <a:solidFill>
                          <a:sysClr val="windowText" lastClr="000000"/>
                        </a:solidFill>
                        <a:effectLst/>
                        <a:latin typeface="+mn-lt"/>
                      </a:endParaRPr>
                    </a:p>
                  </a:txBody>
                  <a:tcPr marL="7620" marR="7620" marT="7620" marB="0" anchor="ctr">
                    <a:lnR w="76200" cap="flat" cmpd="sng" algn="ctr">
                      <a:solidFill>
                        <a:schemeClr val="bg1"/>
                      </a:solidFill>
                      <a:prstDash val="solid"/>
                      <a:round/>
                      <a:headEnd type="none" w="med" len="med"/>
                      <a:tailEnd type="none" w="med" len="med"/>
                    </a:lnR>
                    <a:solidFill>
                      <a:schemeClr val="bg1">
                        <a:lumMod val="95000"/>
                      </a:schemeClr>
                    </a:solidFill>
                  </a:tcPr>
                </a:tc>
                <a:tc>
                  <a:txBody>
                    <a:bodyPr/>
                    <a:lstStyle/>
                    <a:p>
                      <a:pPr marL="60325" indent="0" algn="l" fontAlgn="ctr"/>
                      <a:r>
                        <a:rPr lang="en-US" sz="1000" b="0" u="none" strike="noStrike" dirty="0">
                          <a:solidFill>
                            <a:srgbClr val="000000"/>
                          </a:solidFill>
                          <a:effectLst/>
                        </a:rPr>
                        <a:t>How much production grade training data is available for analytics for data scientists</a:t>
                      </a:r>
                      <a:endParaRPr lang="en-US" sz="1000" b="0" i="0" u="none" strike="noStrike" dirty="0">
                        <a:solidFill>
                          <a:srgbClr val="000000"/>
                        </a:solidFill>
                        <a:effectLst/>
                        <a:latin typeface="+mn-lt"/>
                      </a:endParaRPr>
                    </a:p>
                  </a:txBody>
                  <a:tcPr marL="7620" marR="7620" marT="7620" marB="0" anchor="ctr">
                    <a:lnL w="76200" cap="flat" cmpd="sng" algn="ctr">
                      <a:solidFill>
                        <a:schemeClr val="bg1"/>
                      </a:solidFill>
                      <a:prstDash val="solid"/>
                      <a:round/>
                      <a:headEnd type="none" w="med" len="med"/>
                      <a:tailEnd type="none" w="med" len="med"/>
                    </a:lnL>
                    <a:solidFill>
                      <a:schemeClr val="bg1">
                        <a:lumMod val="95000"/>
                      </a:schemeClr>
                    </a:solidFill>
                  </a:tcPr>
                </a:tc>
                <a:tc>
                  <a:txBody>
                    <a:bodyPr/>
                    <a:lstStyle/>
                    <a:p>
                      <a:pPr algn="l" fontAlgn="ctr"/>
                      <a:r>
                        <a:rPr lang="en-US" sz="1000" b="0" i="1" u="none" strike="noStrike" dirty="0">
                          <a:solidFill>
                            <a:srgbClr val="000000"/>
                          </a:solidFill>
                          <a:effectLst/>
                        </a:rPr>
                        <a:t># of anonymized raw data tables/files available copied to Exploratory zone/ Total # of analytical tables/files required</a:t>
                      </a:r>
                      <a:endParaRPr lang="en-US" sz="1000" b="0" i="1" u="none" strike="noStrike" dirty="0">
                        <a:solidFill>
                          <a:srgbClr val="000000"/>
                        </a:solidFill>
                        <a:effectLst/>
                        <a:latin typeface="+mn-lt"/>
                      </a:endParaRPr>
                    </a:p>
                  </a:txBody>
                  <a:tcPr marL="7620" marR="7620" marT="7620" marB="0" anchor="ctr">
                    <a:solidFill>
                      <a:schemeClr val="bg1">
                        <a:lumMod val="95000"/>
                      </a:schemeClr>
                    </a:solidFill>
                  </a:tcPr>
                </a:tc>
                <a:tc>
                  <a:txBody>
                    <a:bodyPr/>
                    <a:lstStyle/>
                    <a:p>
                      <a:pPr algn="ctr" fontAlgn="ctr"/>
                      <a:r>
                        <a:rPr lang="en-US" sz="1000" b="1" u="none" strike="noStrike" dirty="0">
                          <a:solidFill>
                            <a:srgbClr val="000000"/>
                          </a:solidFill>
                          <a:effectLst/>
                        </a:rPr>
                        <a:t>100%</a:t>
                      </a:r>
                      <a:endParaRPr lang="en-US" sz="1000" b="1" i="0" u="none" strike="noStrike" dirty="0">
                        <a:solidFill>
                          <a:srgbClr val="000000"/>
                        </a:solidFill>
                        <a:effectLst/>
                        <a:latin typeface="+mn-lt"/>
                      </a:endParaRPr>
                    </a:p>
                  </a:txBody>
                  <a:tcPr marL="7620" marR="7620" marT="7620" marB="0" anchor="ctr">
                    <a:solidFill>
                      <a:schemeClr val="bg1">
                        <a:lumMod val="95000"/>
                      </a:schemeClr>
                    </a:solidFill>
                  </a:tcPr>
                </a:tc>
                <a:tc>
                  <a:txBody>
                    <a:bodyPr/>
                    <a:lstStyle/>
                    <a:p>
                      <a:endParaRPr lang="en-US" dirty="0"/>
                    </a:p>
                  </a:txBody>
                  <a:tcPr>
                    <a:solidFill>
                      <a:schemeClr val="bg1">
                        <a:lumMod val="95000"/>
                      </a:schemeClr>
                    </a:solidFill>
                  </a:tcPr>
                </a:tc>
                <a:tc>
                  <a:txBody>
                    <a:bodyPr/>
                    <a:lstStyle/>
                    <a:p>
                      <a:endParaRPr lang="en-US" dirty="0"/>
                    </a:p>
                  </a:txBody>
                  <a:tcPr>
                    <a:solidFill>
                      <a:schemeClr val="bg1">
                        <a:lumMod val="95000"/>
                      </a:schemeClr>
                    </a:solidFill>
                  </a:tcPr>
                </a:tc>
                <a:extLst>
                  <a:ext uri="{0D108BD9-81ED-4DB2-BD59-A6C34878D82A}">
                    <a16:rowId xmlns:a16="http://schemas.microsoft.com/office/drawing/2014/main" val="1216714620"/>
                  </a:ext>
                </a:extLst>
              </a:tr>
            </a:tbl>
          </a:graphicData>
        </a:graphic>
      </p:graphicFrame>
    </p:spTree>
    <p:extLst>
      <p:ext uri="{BB962C8B-B14F-4D97-AF65-F5344CB8AC3E}">
        <p14:creationId xmlns:p14="http://schemas.microsoft.com/office/powerpoint/2010/main" val="2096405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C18EA428-37D8-4948-AFF1-3879BAB1B346}"/>
              </a:ext>
            </a:extLst>
          </p:cNvPr>
          <p:cNvSpPr>
            <a:spLocks noGrp="1"/>
          </p:cNvSpPr>
          <p:nvPr>
            <p:ph type="sldNum" sz="quarter" idx="4"/>
          </p:nvPr>
        </p:nvSpPr>
        <p:spPr/>
        <p:txBody>
          <a:bodyPr/>
          <a:lstStyle/>
          <a:p>
            <a:fld id="{18A41853-EF22-D446-BDBC-A7CF3FE93503}" type="slidenum">
              <a:rPr lang="en-US" smtClean="0"/>
              <a:pPr/>
              <a:t>5</a:t>
            </a:fld>
            <a:endParaRPr lang="en-US" dirty="0"/>
          </a:p>
        </p:txBody>
      </p:sp>
      <p:sp>
        <p:nvSpPr>
          <p:cNvPr id="6" name="Text Placeholder 5">
            <a:extLst>
              <a:ext uri="{FF2B5EF4-FFF2-40B4-BE49-F238E27FC236}">
                <a16:creationId xmlns:a16="http://schemas.microsoft.com/office/drawing/2014/main" id="{0E1B3FA0-409B-654B-ACB4-E46B2E7382F1}"/>
              </a:ext>
            </a:extLst>
          </p:cNvPr>
          <p:cNvSpPr>
            <a:spLocks noGrp="1"/>
          </p:cNvSpPr>
          <p:nvPr>
            <p:ph type="body" sz="quarter" idx="10"/>
          </p:nvPr>
        </p:nvSpPr>
        <p:spPr/>
        <p:txBody>
          <a:bodyPr/>
          <a:lstStyle/>
          <a:p>
            <a:r>
              <a:rPr lang="en-US" dirty="0"/>
              <a:t>Data Architecture: Target KPI (3/6)</a:t>
            </a:r>
          </a:p>
        </p:txBody>
      </p:sp>
      <p:graphicFrame>
        <p:nvGraphicFramePr>
          <p:cNvPr id="13" name="Table 13">
            <a:extLst>
              <a:ext uri="{FF2B5EF4-FFF2-40B4-BE49-F238E27FC236}">
                <a16:creationId xmlns:a16="http://schemas.microsoft.com/office/drawing/2014/main" id="{7F3CBD5A-39B3-4140-B0F8-8A4BA4EB9EEE}"/>
              </a:ext>
            </a:extLst>
          </p:cNvPr>
          <p:cNvGraphicFramePr>
            <a:graphicFrameLocks noGrp="1"/>
          </p:cNvGraphicFramePr>
          <p:nvPr>
            <p:extLst>
              <p:ext uri="{D42A27DB-BD31-4B8C-83A1-F6EECF244321}">
                <p14:modId xmlns:p14="http://schemas.microsoft.com/office/powerpoint/2010/main" val="1165539946"/>
              </p:ext>
            </p:extLst>
          </p:nvPr>
        </p:nvGraphicFramePr>
        <p:xfrm>
          <a:off x="359999" y="1282594"/>
          <a:ext cx="11227490" cy="4348635"/>
        </p:xfrm>
        <a:graphic>
          <a:graphicData uri="http://schemas.openxmlformats.org/drawingml/2006/table">
            <a:tbl>
              <a:tblPr firstRow="1" bandRow="1">
                <a:tableStyleId>{21E4AEA4-8DFA-4A89-87EB-49C32662AFE0}</a:tableStyleId>
              </a:tblPr>
              <a:tblGrid>
                <a:gridCol w="1201474">
                  <a:extLst>
                    <a:ext uri="{9D8B030D-6E8A-4147-A177-3AD203B41FA5}">
                      <a16:colId xmlns:a16="http://schemas.microsoft.com/office/drawing/2014/main" val="3054653752"/>
                    </a:ext>
                  </a:extLst>
                </a:gridCol>
                <a:gridCol w="1503274">
                  <a:extLst>
                    <a:ext uri="{9D8B030D-6E8A-4147-A177-3AD203B41FA5}">
                      <a16:colId xmlns:a16="http://schemas.microsoft.com/office/drawing/2014/main" val="2822780509"/>
                    </a:ext>
                  </a:extLst>
                </a:gridCol>
                <a:gridCol w="2813539">
                  <a:extLst>
                    <a:ext uri="{9D8B030D-6E8A-4147-A177-3AD203B41FA5}">
                      <a16:colId xmlns:a16="http://schemas.microsoft.com/office/drawing/2014/main" val="155494599"/>
                    </a:ext>
                  </a:extLst>
                </a:gridCol>
                <a:gridCol w="2713055">
                  <a:extLst>
                    <a:ext uri="{9D8B030D-6E8A-4147-A177-3AD203B41FA5}">
                      <a16:colId xmlns:a16="http://schemas.microsoft.com/office/drawing/2014/main" val="3534131023"/>
                    </a:ext>
                  </a:extLst>
                </a:gridCol>
                <a:gridCol w="924448">
                  <a:extLst>
                    <a:ext uri="{9D8B030D-6E8A-4147-A177-3AD203B41FA5}">
                      <a16:colId xmlns:a16="http://schemas.microsoft.com/office/drawing/2014/main" val="1755862001"/>
                    </a:ext>
                  </a:extLst>
                </a:gridCol>
                <a:gridCol w="1235947">
                  <a:extLst>
                    <a:ext uri="{9D8B030D-6E8A-4147-A177-3AD203B41FA5}">
                      <a16:colId xmlns:a16="http://schemas.microsoft.com/office/drawing/2014/main" val="1784801250"/>
                    </a:ext>
                  </a:extLst>
                </a:gridCol>
                <a:gridCol w="835753">
                  <a:extLst>
                    <a:ext uri="{9D8B030D-6E8A-4147-A177-3AD203B41FA5}">
                      <a16:colId xmlns:a16="http://schemas.microsoft.com/office/drawing/2014/main" val="1308932310"/>
                    </a:ext>
                  </a:extLst>
                </a:gridCol>
              </a:tblGrid>
              <a:tr h="314398">
                <a:tc>
                  <a:txBody>
                    <a:bodyPr/>
                    <a:lstStyle/>
                    <a:p>
                      <a:pPr algn="ctr" fontAlgn="ctr"/>
                      <a:r>
                        <a:rPr lang="en-US" sz="1100" b="1" u="none" strike="noStrike" dirty="0">
                          <a:solidFill>
                            <a:schemeClr val="bg1"/>
                          </a:solidFill>
                          <a:effectLst/>
                        </a:rPr>
                        <a:t>KPI Category</a:t>
                      </a:r>
                      <a:endParaRPr lang="en-US" sz="1100" b="1" i="0" u="none" strike="noStrike" dirty="0">
                        <a:solidFill>
                          <a:schemeClr val="bg1"/>
                        </a:solidFill>
                        <a:effectLst/>
                        <a:latin typeface="+mj-lt"/>
                      </a:endParaRPr>
                    </a:p>
                  </a:txBody>
                  <a:tcPr marL="7620" marR="7620" marT="7620" marB="0" anchor="ctr">
                    <a:solidFill>
                      <a:schemeClr val="tx1"/>
                    </a:solidFill>
                  </a:tcPr>
                </a:tc>
                <a:tc>
                  <a:txBody>
                    <a:bodyPr/>
                    <a:lstStyle/>
                    <a:p>
                      <a:pPr algn="ctr" fontAlgn="ctr"/>
                      <a:r>
                        <a:rPr lang="en-US" sz="1100" b="1" u="none" strike="noStrike" dirty="0">
                          <a:solidFill>
                            <a:schemeClr val="bg1"/>
                          </a:solidFill>
                          <a:effectLst/>
                        </a:rPr>
                        <a:t>KPI</a:t>
                      </a:r>
                      <a:endParaRPr lang="en-US" sz="1100" b="1" i="0" u="none" strike="noStrike" dirty="0">
                        <a:solidFill>
                          <a:schemeClr val="bg1"/>
                        </a:solidFill>
                        <a:effectLst/>
                        <a:latin typeface="+mj-lt"/>
                      </a:endParaRPr>
                    </a:p>
                  </a:txBody>
                  <a:tcPr marL="7620" marR="7620" marT="7620" marB="0" anchor="ctr">
                    <a:lnR w="76200" cap="flat" cmpd="sng" algn="ctr">
                      <a:solidFill>
                        <a:schemeClr val="bg1"/>
                      </a:solidFill>
                      <a:prstDash val="solid"/>
                      <a:round/>
                      <a:headEnd type="none" w="med" len="med"/>
                      <a:tailEnd type="none" w="med" len="med"/>
                    </a:lnR>
                    <a:solidFill>
                      <a:schemeClr val="tx1"/>
                    </a:solidFill>
                  </a:tcPr>
                </a:tc>
                <a:tc>
                  <a:txBody>
                    <a:bodyPr/>
                    <a:lstStyle/>
                    <a:p>
                      <a:pPr algn="ctr" fontAlgn="ctr"/>
                      <a:r>
                        <a:rPr lang="en-US" sz="1100" b="1" u="none" strike="noStrike" dirty="0">
                          <a:solidFill>
                            <a:schemeClr val="bg1"/>
                          </a:solidFill>
                          <a:effectLst/>
                        </a:rPr>
                        <a:t>Definition</a:t>
                      </a:r>
                      <a:endParaRPr lang="en-US" sz="1100" b="1" i="0" u="none" strike="noStrike" dirty="0">
                        <a:solidFill>
                          <a:schemeClr val="bg1"/>
                        </a:solidFill>
                        <a:effectLst/>
                        <a:latin typeface="+mj-lt"/>
                      </a:endParaRPr>
                    </a:p>
                  </a:txBody>
                  <a:tcPr marL="7620" marR="7620" marT="7620" marB="0" anchor="ctr">
                    <a:lnL w="76200" cap="flat" cmpd="sng" algn="ctr">
                      <a:solidFill>
                        <a:schemeClr val="bg1"/>
                      </a:solidFill>
                      <a:prstDash val="solid"/>
                      <a:round/>
                      <a:headEnd type="none" w="med" len="med"/>
                      <a:tailEnd type="none" w="med" len="med"/>
                    </a:lnL>
                  </a:tcPr>
                </a:tc>
                <a:tc>
                  <a:txBody>
                    <a:bodyPr/>
                    <a:lstStyle/>
                    <a:p>
                      <a:pPr algn="ctr" fontAlgn="ctr"/>
                      <a:r>
                        <a:rPr lang="en-US" sz="1100" b="1" u="none" strike="noStrike" dirty="0">
                          <a:solidFill>
                            <a:schemeClr val="bg1"/>
                          </a:solidFill>
                          <a:effectLst/>
                        </a:rPr>
                        <a:t>Formula</a:t>
                      </a:r>
                      <a:endParaRPr lang="en-US" sz="1100" b="1" i="0" u="none" strike="noStrike" dirty="0">
                        <a:solidFill>
                          <a:schemeClr val="bg1"/>
                        </a:solidFill>
                        <a:effectLst/>
                        <a:latin typeface="+mj-lt"/>
                      </a:endParaRPr>
                    </a:p>
                  </a:txBody>
                  <a:tcPr marL="7620" marR="7620" marT="7620" marB="0" anchor="ctr"/>
                </a:tc>
                <a:tc>
                  <a:txBody>
                    <a:bodyPr/>
                    <a:lstStyle/>
                    <a:p>
                      <a:pPr algn="ctr" fontAlgn="ctr"/>
                      <a:r>
                        <a:rPr lang="en-US" sz="1100" b="1" u="none" strike="noStrike" dirty="0">
                          <a:solidFill>
                            <a:schemeClr val="bg1"/>
                          </a:solidFill>
                          <a:effectLst/>
                        </a:rPr>
                        <a:t>Target</a:t>
                      </a:r>
                      <a:endParaRPr lang="en-US" sz="1100" b="1" i="0" u="none" strike="noStrike" dirty="0">
                        <a:solidFill>
                          <a:schemeClr val="bg1"/>
                        </a:solidFill>
                        <a:effectLst/>
                        <a:latin typeface="+mj-lt"/>
                      </a:endParaRPr>
                    </a:p>
                  </a:txBody>
                  <a:tcPr marL="7620" marR="7620" marT="7620" marB="0" anchor="ctr"/>
                </a:tc>
                <a:tc>
                  <a:txBody>
                    <a:bodyPr/>
                    <a:lstStyle/>
                    <a:p>
                      <a:pPr algn="ctr" fontAlgn="ctr"/>
                      <a:r>
                        <a:rPr lang="en-US" sz="1100" b="1" u="none" strike="noStrike" dirty="0">
                          <a:solidFill>
                            <a:schemeClr val="bg1"/>
                          </a:solidFill>
                          <a:effectLst/>
                        </a:rPr>
                        <a:t>Measurement Evidence</a:t>
                      </a:r>
                      <a:endParaRPr lang="en-US" sz="1100" b="1" i="0" u="none" strike="noStrike" dirty="0">
                        <a:solidFill>
                          <a:schemeClr val="bg1"/>
                        </a:solidFill>
                        <a:effectLst/>
                        <a:latin typeface="+mj-lt"/>
                      </a:endParaRPr>
                    </a:p>
                  </a:txBody>
                  <a:tcPr marL="7620" marR="7620" marT="7620" marB="0" anchor="ctr"/>
                </a:tc>
                <a:tc>
                  <a:txBody>
                    <a:bodyPr/>
                    <a:lstStyle/>
                    <a:p>
                      <a:pPr algn="ctr"/>
                      <a:r>
                        <a:rPr lang="en-US" sz="1100" dirty="0"/>
                        <a:t>Example</a:t>
                      </a:r>
                      <a:endParaRPr lang="en-US" sz="1100" dirty="0">
                        <a:latin typeface="+mj-lt"/>
                      </a:endParaRPr>
                    </a:p>
                  </a:txBody>
                  <a:tcPr/>
                </a:tc>
                <a:extLst>
                  <a:ext uri="{0D108BD9-81ED-4DB2-BD59-A6C34878D82A}">
                    <a16:rowId xmlns:a16="http://schemas.microsoft.com/office/drawing/2014/main" val="828433729"/>
                  </a:ext>
                </a:extLst>
              </a:tr>
              <a:tr h="565917">
                <a:tc rowSpan="6">
                  <a:txBody>
                    <a:bodyPr/>
                    <a:lstStyle/>
                    <a:p>
                      <a:pPr algn="l" fontAlgn="ctr"/>
                      <a:r>
                        <a:rPr lang="en-US" sz="1000" b="1" i="0" u="none" strike="noStrike" dirty="0">
                          <a:solidFill>
                            <a:srgbClr val="000000"/>
                          </a:solidFill>
                          <a:effectLst/>
                          <a:latin typeface="+mn-lt"/>
                        </a:rPr>
                        <a:t>Self-Service</a:t>
                      </a:r>
                    </a:p>
                  </a:txBody>
                  <a:tcPr marL="7620" marR="7620" marT="7620" marB="0" anchor="ctr">
                    <a:solidFill>
                      <a:schemeClr val="bg1">
                        <a:lumMod val="95000"/>
                      </a:schemeClr>
                    </a:solidFill>
                  </a:tcPr>
                </a:tc>
                <a:tc>
                  <a:txBody>
                    <a:bodyPr/>
                    <a:lstStyle/>
                    <a:p>
                      <a:pPr algn="l" fontAlgn="ctr"/>
                      <a:r>
                        <a:rPr lang="en-US" sz="1000" b="1" i="0" u="none" strike="noStrike">
                          <a:solidFill>
                            <a:srgbClr val="000000"/>
                          </a:solidFill>
                          <a:effectLst/>
                          <a:latin typeface="+mn-lt"/>
                        </a:rPr>
                        <a:t>Data Persona Definition</a:t>
                      </a:r>
                    </a:p>
                  </a:txBody>
                  <a:tcPr marL="7620" marR="7620" marT="7620" marB="0" anchor="ctr">
                    <a:lnR w="76200" cap="flat" cmpd="sng" algn="ctr">
                      <a:solidFill>
                        <a:schemeClr val="bg1"/>
                      </a:solidFill>
                      <a:prstDash val="solid"/>
                      <a:round/>
                      <a:headEnd type="none" w="med" len="med"/>
                      <a:tailEnd type="none" w="med" len="med"/>
                    </a:lnR>
                    <a:solidFill>
                      <a:schemeClr val="bg1">
                        <a:lumMod val="95000"/>
                      </a:schemeClr>
                    </a:solidFill>
                  </a:tcPr>
                </a:tc>
                <a:tc>
                  <a:txBody>
                    <a:bodyPr/>
                    <a:lstStyle/>
                    <a:p>
                      <a:pPr marL="60325" indent="0" algn="l" fontAlgn="ctr"/>
                      <a:r>
                        <a:rPr lang="en-US" sz="1000" b="0" i="0" u="none" strike="noStrike" dirty="0">
                          <a:solidFill>
                            <a:srgbClr val="000000"/>
                          </a:solidFill>
                          <a:effectLst/>
                          <a:latin typeface="+mn-lt"/>
                        </a:rPr>
                        <a:t>How many data persona's (data analyst, engineer, business analyst, Citizen user, Scientist etc.) are defined with  permissions, access level and other governance policies etc.</a:t>
                      </a:r>
                    </a:p>
                  </a:txBody>
                  <a:tcPr marL="7620" marR="7620" marT="7620" marB="0" anchor="ctr">
                    <a:lnL w="76200" cap="flat" cmpd="sng" algn="ctr">
                      <a:solidFill>
                        <a:schemeClr val="bg1"/>
                      </a:solidFill>
                      <a:prstDash val="solid"/>
                      <a:round/>
                      <a:headEnd type="none" w="med" len="med"/>
                      <a:tailEnd type="none" w="med" len="med"/>
                    </a:lnL>
                    <a:solidFill>
                      <a:schemeClr val="bg1">
                        <a:lumMod val="95000"/>
                      </a:schemeClr>
                    </a:solidFill>
                  </a:tcPr>
                </a:tc>
                <a:tc>
                  <a:txBody>
                    <a:bodyPr/>
                    <a:lstStyle/>
                    <a:p>
                      <a:pPr algn="l" fontAlgn="ctr"/>
                      <a:r>
                        <a:rPr lang="en-US" sz="1000" b="0" i="1" u="none" strike="noStrike">
                          <a:solidFill>
                            <a:srgbClr val="000000"/>
                          </a:solidFill>
                          <a:effectLst/>
                          <a:latin typeface="+mn-lt"/>
                        </a:rPr>
                        <a:t># of data persona defined/ Total # data personas</a:t>
                      </a:r>
                    </a:p>
                  </a:txBody>
                  <a:tcPr marL="7620" marR="7620" marT="7620" marB="0" anchor="ctr">
                    <a:solidFill>
                      <a:schemeClr val="bg1">
                        <a:lumMod val="95000"/>
                      </a:schemeClr>
                    </a:solidFill>
                  </a:tcPr>
                </a:tc>
                <a:tc>
                  <a:txBody>
                    <a:bodyPr/>
                    <a:lstStyle/>
                    <a:p>
                      <a:pPr algn="ctr" fontAlgn="ctr"/>
                      <a:r>
                        <a:rPr lang="en-US" sz="1000" b="1" i="0" u="none" strike="noStrike">
                          <a:solidFill>
                            <a:srgbClr val="000000"/>
                          </a:solidFill>
                          <a:effectLst/>
                          <a:latin typeface="+mn-lt"/>
                        </a:rPr>
                        <a:t>100%</a:t>
                      </a:r>
                    </a:p>
                  </a:txBody>
                  <a:tcPr marL="7620" marR="7620" marT="7620" marB="0" anchor="ct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dirty="0"/>
                    </a:p>
                  </a:txBody>
                  <a:tcPr>
                    <a:solidFill>
                      <a:schemeClr val="bg1">
                        <a:lumMod val="95000"/>
                      </a:schemeClr>
                    </a:solidFill>
                  </a:tcPr>
                </a:tc>
                <a:extLst>
                  <a:ext uri="{0D108BD9-81ED-4DB2-BD59-A6C34878D82A}">
                    <a16:rowId xmlns:a16="http://schemas.microsoft.com/office/drawing/2014/main" val="1699218549"/>
                  </a:ext>
                </a:extLst>
              </a:tr>
              <a:tr h="845382">
                <a:tc vMerge="1">
                  <a:txBody>
                    <a:bodyPr/>
                    <a:lstStyle/>
                    <a:p>
                      <a:pPr algn="l" fontAlgn="ctr"/>
                      <a:r>
                        <a:rPr lang="en-US" sz="1000" b="1" i="0" u="none" strike="noStrike">
                          <a:solidFill>
                            <a:srgbClr val="000000"/>
                          </a:solidFill>
                          <a:effectLst/>
                          <a:latin typeface="+mn-lt"/>
                        </a:rPr>
                        <a:t>Self-Service</a:t>
                      </a:r>
                    </a:p>
                  </a:txBody>
                  <a:tcPr marL="7620" marR="7620" marT="7620" marB="0" anchor="ctr">
                    <a:solidFill>
                      <a:schemeClr val="bg1">
                        <a:lumMod val="95000"/>
                      </a:schemeClr>
                    </a:solidFill>
                  </a:tcPr>
                </a:tc>
                <a:tc>
                  <a:txBody>
                    <a:bodyPr/>
                    <a:lstStyle/>
                    <a:p>
                      <a:pPr algn="l" fontAlgn="ctr"/>
                      <a:r>
                        <a:rPr lang="en-US" sz="1000" b="1" i="0" u="none" strike="noStrike">
                          <a:solidFill>
                            <a:srgbClr val="000000"/>
                          </a:solidFill>
                          <a:effectLst/>
                          <a:latin typeface="+mn-lt"/>
                        </a:rPr>
                        <a:t>Data search/discovery support</a:t>
                      </a:r>
                    </a:p>
                  </a:txBody>
                  <a:tcPr marL="7620" marR="7620" marT="7620" marB="0" anchor="ctr">
                    <a:lnR w="76200" cap="flat" cmpd="sng" algn="ctr">
                      <a:solidFill>
                        <a:schemeClr val="bg1"/>
                      </a:solidFill>
                      <a:prstDash val="solid"/>
                      <a:round/>
                      <a:headEnd type="none" w="med" len="med"/>
                      <a:tailEnd type="none" w="med" len="med"/>
                    </a:lnR>
                    <a:solidFill>
                      <a:schemeClr val="bg1">
                        <a:lumMod val="95000"/>
                      </a:schemeClr>
                    </a:solidFill>
                  </a:tcPr>
                </a:tc>
                <a:tc>
                  <a:txBody>
                    <a:bodyPr/>
                    <a:lstStyle/>
                    <a:p>
                      <a:pPr marL="60325" indent="0" algn="l" fontAlgn="ctr"/>
                      <a:r>
                        <a:rPr lang="en-US" sz="1000" b="0" i="0" u="none" strike="noStrike" dirty="0">
                          <a:solidFill>
                            <a:srgbClr val="000000"/>
                          </a:solidFill>
                          <a:effectLst/>
                          <a:latin typeface="+mn-lt"/>
                        </a:rPr>
                        <a:t>How much data in the data platform across zones are discoverable</a:t>
                      </a:r>
                    </a:p>
                  </a:txBody>
                  <a:tcPr marL="7620" marR="7620" marT="7620" marB="0" anchor="ctr">
                    <a:lnL w="76200" cap="flat" cmpd="sng" algn="ctr">
                      <a:solidFill>
                        <a:schemeClr val="bg1"/>
                      </a:solidFill>
                      <a:prstDash val="solid"/>
                      <a:round/>
                      <a:headEnd type="none" w="med" len="med"/>
                      <a:tailEnd type="none" w="med" len="med"/>
                    </a:lnL>
                    <a:solidFill>
                      <a:schemeClr val="bg1">
                        <a:lumMod val="95000"/>
                      </a:schemeClr>
                    </a:solidFill>
                  </a:tcPr>
                </a:tc>
                <a:tc>
                  <a:txBody>
                    <a:bodyPr/>
                    <a:lstStyle/>
                    <a:p>
                      <a:pPr algn="l" fontAlgn="ctr"/>
                      <a:r>
                        <a:rPr lang="en-US" sz="1000" b="0" i="1" u="none" strike="noStrike">
                          <a:solidFill>
                            <a:srgbClr val="000000"/>
                          </a:solidFill>
                          <a:effectLst/>
                          <a:latin typeface="+mn-lt"/>
                        </a:rPr>
                        <a:t># of searchable attributes/ Total # of attributes in Data Platform</a:t>
                      </a:r>
                    </a:p>
                  </a:txBody>
                  <a:tcPr marL="7620" marR="7620" marT="7620" marB="0" anchor="ctr">
                    <a:solidFill>
                      <a:schemeClr val="bg1">
                        <a:lumMod val="95000"/>
                      </a:schemeClr>
                    </a:solidFill>
                  </a:tcPr>
                </a:tc>
                <a:tc>
                  <a:txBody>
                    <a:bodyPr/>
                    <a:lstStyle/>
                    <a:p>
                      <a:pPr algn="ctr" fontAlgn="ctr"/>
                      <a:r>
                        <a:rPr lang="en-US" sz="1000" b="1" i="0" u="none" strike="noStrike">
                          <a:solidFill>
                            <a:srgbClr val="000000"/>
                          </a:solidFill>
                          <a:effectLst/>
                          <a:latin typeface="+mn-lt"/>
                        </a:rPr>
                        <a:t>100%</a:t>
                      </a:r>
                    </a:p>
                  </a:txBody>
                  <a:tcPr marL="7620" marR="7620" marT="7620" marB="0" anchor="ct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extLst>
                  <a:ext uri="{0D108BD9-81ED-4DB2-BD59-A6C34878D82A}">
                    <a16:rowId xmlns:a16="http://schemas.microsoft.com/office/drawing/2014/main" val="47470541"/>
                  </a:ext>
                </a:extLst>
              </a:tr>
              <a:tr h="845382">
                <a:tc vMerge="1">
                  <a:txBody>
                    <a:bodyPr/>
                    <a:lstStyle/>
                    <a:p>
                      <a:pPr algn="l" fontAlgn="ctr"/>
                      <a:r>
                        <a:rPr lang="en-US" sz="1000" b="1" i="0" u="none" strike="noStrike">
                          <a:solidFill>
                            <a:srgbClr val="000000"/>
                          </a:solidFill>
                          <a:effectLst/>
                          <a:latin typeface="+mn-lt"/>
                        </a:rPr>
                        <a:t>Self-Service</a:t>
                      </a:r>
                    </a:p>
                  </a:txBody>
                  <a:tcPr marL="7620" marR="7620" marT="7620" marB="0" anchor="ctr">
                    <a:solidFill>
                      <a:schemeClr val="bg1">
                        <a:lumMod val="95000"/>
                      </a:schemeClr>
                    </a:solidFill>
                  </a:tcPr>
                </a:tc>
                <a:tc>
                  <a:txBody>
                    <a:bodyPr/>
                    <a:lstStyle/>
                    <a:p>
                      <a:pPr algn="l" fontAlgn="ctr"/>
                      <a:r>
                        <a:rPr lang="en-US" sz="1000" b="1" i="0" u="none" strike="noStrike">
                          <a:solidFill>
                            <a:srgbClr val="000000"/>
                          </a:solidFill>
                          <a:effectLst/>
                          <a:latin typeface="+mn-lt"/>
                        </a:rPr>
                        <a:t>User enablement for self-service</a:t>
                      </a:r>
                    </a:p>
                  </a:txBody>
                  <a:tcPr marL="7620" marR="7620" marT="7620" marB="0" anchor="ctr">
                    <a:lnR w="76200" cap="flat" cmpd="sng" algn="ctr">
                      <a:solidFill>
                        <a:schemeClr val="bg1"/>
                      </a:solidFill>
                      <a:prstDash val="solid"/>
                      <a:round/>
                      <a:headEnd type="none" w="med" len="med"/>
                      <a:tailEnd type="none" w="med" len="med"/>
                    </a:lnR>
                    <a:solidFill>
                      <a:schemeClr val="bg1">
                        <a:lumMod val="95000"/>
                      </a:schemeClr>
                    </a:solidFill>
                  </a:tcPr>
                </a:tc>
                <a:tc>
                  <a:txBody>
                    <a:bodyPr/>
                    <a:lstStyle/>
                    <a:p>
                      <a:pPr marL="60325" indent="0" algn="l" fontAlgn="ctr"/>
                      <a:r>
                        <a:rPr lang="en-US" sz="1000" b="0" i="0" u="none" strike="noStrike" dirty="0">
                          <a:solidFill>
                            <a:srgbClr val="000000"/>
                          </a:solidFill>
                          <a:effectLst/>
                          <a:latin typeface="+mn-lt"/>
                        </a:rPr>
                        <a:t>How many users are enabled for self-exploration with appropriate accesses controls, policies etc.</a:t>
                      </a:r>
                    </a:p>
                  </a:txBody>
                  <a:tcPr marL="7620" marR="7620" marT="7620" marB="0" anchor="ctr">
                    <a:lnL w="76200" cap="flat" cmpd="sng" algn="ctr">
                      <a:solidFill>
                        <a:schemeClr val="bg1"/>
                      </a:solidFill>
                      <a:prstDash val="solid"/>
                      <a:round/>
                      <a:headEnd type="none" w="med" len="med"/>
                      <a:tailEnd type="none" w="med" len="med"/>
                    </a:lnL>
                    <a:solidFill>
                      <a:schemeClr val="bg1">
                        <a:lumMod val="95000"/>
                      </a:schemeClr>
                    </a:solidFill>
                  </a:tcPr>
                </a:tc>
                <a:tc>
                  <a:txBody>
                    <a:bodyPr/>
                    <a:lstStyle/>
                    <a:p>
                      <a:pPr algn="l" fontAlgn="ctr"/>
                      <a:r>
                        <a:rPr lang="en-US" sz="1000" b="0" i="1" u="none" strike="noStrike">
                          <a:solidFill>
                            <a:srgbClr val="000000"/>
                          </a:solidFill>
                          <a:effectLst/>
                          <a:latin typeface="+mn-lt"/>
                        </a:rPr>
                        <a:t># of users access to exploratory zone/ Total # number of self-service users</a:t>
                      </a:r>
                    </a:p>
                  </a:txBody>
                  <a:tcPr marL="7620" marR="7620" marT="7620" marB="0" anchor="ctr">
                    <a:solidFill>
                      <a:schemeClr val="bg1">
                        <a:lumMod val="95000"/>
                      </a:schemeClr>
                    </a:solidFill>
                  </a:tcPr>
                </a:tc>
                <a:tc>
                  <a:txBody>
                    <a:bodyPr/>
                    <a:lstStyle/>
                    <a:p>
                      <a:pPr algn="ctr" fontAlgn="ctr"/>
                      <a:r>
                        <a:rPr lang="en-US" sz="1000" b="1" i="0" u="none" strike="noStrike">
                          <a:solidFill>
                            <a:srgbClr val="000000"/>
                          </a:solidFill>
                          <a:effectLst/>
                          <a:latin typeface="+mn-lt"/>
                        </a:rPr>
                        <a:t>100%</a:t>
                      </a:r>
                    </a:p>
                  </a:txBody>
                  <a:tcPr marL="7620" marR="7620" marT="7620" marB="0" anchor="ct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extLst>
                  <a:ext uri="{0D108BD9-81ED-4DB2-BD59-A6C34878D82A}">
                    <a16:rowId xmlns:a16="http://schemas.microsoft.com/office/drawing/2014/main" val="646623845"/>
                  </a:ext>
                </a:extLst>
              </a:tr>
              <a:tr h="565917">
                <a:tc vMerge="1">
                  <a:txBody>
                    <a:bodyPr/>
                    <a:lstStyle/>
                    <a:p>
                      <a:pPr algn="l" fontAlgn="ctr"/>
                      <a:r>
                        <a:rPr lang="en-US" sz="1000" b="1" i="0" u="none" strike="noStrike">
                          <a:solidFill>
                            <a:srgbClr val="000000"/>
                          </a:solidFill>
                          <a:effectLst/>
                          <a:latin typeface="+mn-lt"/>
                        </a:rPr>
                        <a:t>Self-Service</a:t>
                      </a:r>
                    </a:p>
                  </a:txBody>
                  <a:tcPr marL="7620" marR="7620" marT="7620" marB="0" anchor="ctr">
                    <a:solidFill>
                      <a:schemeClr val="bg1">
                        <a:lumMod val="95000"/>
                      </a:schemeClr>
                    </a:solidFill>
                  </a:tcPr>
                </a:tc>
                <a:tc>
                  <a:txBody>
                    <a:bodyPr/>
                    <a:lstStyle/>
                    <a:p>
                      <a:pPr algn="l" fontAlgn="ctr"/>
                      <a:r>
                        <a:rPr lang="en-US" sz="1000" b="1" i="0" u="none" strike="noStrike">
                          <a:solidFill>
                            <a:srgbClr val="000000"/>
                          </a:solidFill>
                          <a:effectLst/>
                          <a:latin typeface="+mn-lt"/>
                        </a:rPr>
                        <a:t>Ad-hoc analysis support </a:t>
                      </a:r>
                    </a:p>
                  </a:txBody>
                  <a:tcPr marL="7620" marR="7620" marT="7620" marB="0" anchor="ctr">
                    <a:lnR w="76200" cap="flat" cmpd="sng" algn="ctr">
                      <a:solidFill>
                        <a:schemeClr val="bg1"/>
                      </a:solidFill>
                      <a:prstDash val="solid"/>
                      <a:round/>
                      <a:headEnd type="none" w="med" len="med"/>
                      <a:tailEnd type="none" w="med" len="med"/>
                    </a:lnR>
                    <a:solidFill>
                      <a:schemeClr val="bg1">
                        <a:lumMod val="95000"/>
                      </a:schemeClr>
                    </a:solidFill>
                  </a:tcPr>
                </a:tc>
                <a:tc>
                  <a:txBody>
                    <a:bodyPr/>
                    <a:lstStyle/>
                    <a:p>
                      <a:pPr marL="60325" indent="0" algn="l" fontAlgn="ctr"/>
                      <a:r>
                        <a:rPr lang="en-US" sz="1000" b="0" i="0" u="none" strike="noStrike" dirty="0">
                          <a:solidFill>
                            <a:srgbClr val="000000"/>
                          </a:solidFill>
                          <a:effectLst/>
                          <a:latin typeface="+mn-lt"/>
                        </a:rPr>
                        <a:t>How much data is available for ad-hoc analysis, data wrangling etc.</a:t>
                      </a:r>
                    </a:p>
                  </a:txBody>
                  <a:tcPr marL="7620" marR="7620" marT="7620" marB="0" anchor="ctr">
                    <a:lnL w="76200" cap="flat" cmpd="sng" algn="ctr">
                      <a:solidFill>
                        <a:schemeClr val="bg1"/>
                      </a:solidFill>
                      <a:prstDash val="solid"/>
                      <a:round/>
                      <a:headEnd type="none" w="med" len="med"/>
                      <a:tailEnd type="none" w="med" len="med"/>
                    </a:lnL>
                    <a:solidFill>
                      <a:schemeClr val="bg1">
                        <a:lumMod val="95000"/>
                      </a:schemeClr>
                    </a:solidFill>
                  </a:tcPr>
                </a:tc>
                <a:tc>
                  <a:txBody>
                    <a:bodyPr/>
                    <a:lstStyle/>
                    <a:p>
                      <a:pPr algn="l" fontAlgn="ctr"/>
                      <a:r>
                        <a:rPr lang="en-US" sz="1000" b="0" i="1" u="none" strike="noStrike">
                          <a:solidFill>
                            <a:srgbClr val="000000"/>
                          </a:solidFill>
                          <a:effectLst/>
                          <a:latin typeface="+mn-lt"/>
                        </a:rPr>
                        <a:t># of datamart table in Exploratory Zone (Big Data Store)/ Total # of EDW or Datamart Tables </a:t>
                      </a:r>
                    </a:p>
                  </a:txBody>
                  <a:tcPr marL="7620" marR="7620" marT="7620" marB="0" anchor="ctr">
                    <a:solidFill>
                      <a:schemeClr val="bg1">
                        <a:lumMod val="95000"/>
                      </a:schemeClr>
                    </a:solidFill>
                  </a:tcPr>
                </a:tc>
                <a:tc>
                  <a:txBody>
                    <a:bodyPr/>
                    <a:lstStyle/>
                    <a:p>
                      <a:pPr algn="ctr" fontAlgn="ctr"/>
                      <a:r>
                        <a:rPr lang="en-US" sz="1000" b="1" i="0" u="none" strike="noStrike">
                          <a:solidFill>
                            <a:srgbClr val="000000"/>
                          </a:solidFill>
                          <a:effectLst/>
                          <a:latin typeface="+mn-lt"/>
                        </a:rPr>
                        <a:t>100%</a:t>
                      </a:r>
                    </a:p>
                  </a:txBody>
                  <a:tcPr marL="7620" marR="7620" marT="7620" marB="0" anchor="ctr">
                    <a:solidFill>
                      <a:schemeClr val="bg1">
                        <a:lumMod val="95000"/>
                      </a:schemeClr>
                    </a:solidFill>
                  </a:tcPr>
                </a:tc>
                <a:tc>
                  <a:txBody>
                    <a:bodyPr/>
                    <a:lstStyle/>
                    <a:p>
                      <a:endParaRPr lang="en-US" dirty="0"/>
                    </a:p>
                  </a:txBody>
                  <a:tcPr>
                    <a:solidFill>
                      <a:schemeClr val="bg1">
                        <a:lumMod val="95000"/>
                      </a:schemeClr>
                    </a:solidFill>
                  </a:tcPr>
                </a:tc>
                <a:tc>
                  <a:txBody>
                    <a:bodyPr/>
                    <a:lstStyle/>
                    <a:p>
                      <a:endParaRPr lang="en-US"/>
                    </a:p>
                  </a:txBody>
                  <a:tcPr>
                    <a:solidFill>
                      <a:schemeClr val="bg1">
                        <a:lumMod val="95000"/>
                      </a:schemeClr>
                    </a:solidFill>
                  </a:tcPr>
                </a:tc>
                <a:extLst>
                  <a:ext uri="{0D108BD9-81ED-4DB2-BD59-A6C34878D82A}">
                    <a16:rowId xmlns:a16="http://schemas.microsoft.com/office/drawing/2014/main" val="1138046445"/>
                  </a:ext>
                </a:extLst>
              </a:tr>
              <a:tr h="565917">
                <a:tc vMerge="1">
                  <a:txBody>
                    <a:bodyPr/>
                    <a:lstStyle/>
                    <a:p>
                      <a:pPr algn="l" fontAlgn="ctr"/>
                      <a:r>
                        <a:rPr lang="en-US" sz="1000" b="1" i="0" u="none" strike="noStrike">
                          <a:solidFill>
                            <a:srgbClr val="000000"/>
                          </a:solidFill>
                          <a:effectLst/>
                          <a:latin typeface="+mn-lt"/>
                        </a:rPr>
                        <a:t>Self-Service</a:t>
                      </a:r>
                    </a:p>
                  </a:txBody>
                  <a:tcPr marL="7620" marR="7620" marT="7620" marB="0" anchor="ctr">
                    <a:solidFill>
                      <a:schemeClr val="bg1">
                        <a:lumMod val="95000"/>
                      </a:schemeClr>
                    </a:solidFill>
                  </a:tcPr>
                </a:tc>
                <a:tc>
                  <a:txBody>
                    <a:bodyPr/>
                    <a:lstStyle/>
                    <a:p>
                      <a:pPr algn="l" fontAlgn="ctr"/>
                      <a:r>
                        <a:rPr lang="en-US" sz="1000" b="1" i="0" u="none" strike="noStrike">
                          <a:solidFill>
                            <a:srgbClr val="000000"/>
                          </a:solidFill>
                          <a:effectLst/>
                          <a:latin typeface="+mn-lt"/>
                        </a:rPr>
                        <a:t>Data Upload/Download support</a:t>
                      </a:r>
                    </a:p>
                  </a:txBody>
                  <a:tcPr marL="7620" marR="7620" marT="7620" marB="0" anchor="ctr">
                    <a:lnR w="76200" cap="flat" cmpd="sng" algn="ctr">
                      <a:solidFill>
                        <a:schemeClr val="bg1"/>
                      </a:solidFill>
                      <a:prstDash val="solid"/>
                      <a:round/>
                      <a:headEnd type="none" w="med" len="med"/>
                      <a:tailEnd type="none" w="med" len="med"/>
                    </a:lnR>
                    <a:solidFill>
                      <a:schemeClr val="bg1">
                        <a:lumMod val="95000"/>
                      </a:schemeClr>
                    </a:solidFill>
                  </a:tcPr>
                </a:tc>
                <a:tc>
                  <a:txBody>
                    <a:bodyPr/>
                    <a:lstStyle/>
                    <a:p>
                      <a:pPr marL="60325" indent="0" algn="l" fontAlgn="ctr">
                        <a:tabLst>
                          <a:tab pos="60325" algn="l"/>
                        </a:tabLst>
                      </a:pPr>
                      <a:r>
                        <a:rPr lang="en-US" sz="1000" b="0" i="0" u="none" strike="noStrike" dirty="0">
                          <a:solidFill>
                            <a:srgbClr val="000000"/>
                          </a:solidFill>
                          <a:effectLst/>
                          <a:latin typeface="+mn-lt"/>
                        </a:rPr>
                        <a:t>How many users are upload and download data from the data platform with appropriate security controls</a:t>
                      </a:r>
                    </a:p>
                  </a:txBody>
                  <a:tcPr marL="7620" marR="7620" marT="7620" marB="0" anchor="ctr">
                    <a:lnL w="76200" cap="flat" cmpd="sng" algn="ctr">
                      <a:solidFill>
                        <a:schemeClr val="bg1"/>
                      </a:solidFill>
                      <a:prstDash val="solid"/>
                      <a:round/>
                      <a:headEnd type="none" w="med" len="med"/>
                      <a:tailEnd type="none" w="med" len="med"/>
                    </a:lnL>
                    <a:solidFill>
                      <a:schemeClr val="bg1">
                        <a:lumMod val="95000"/>
                      </a:schemeClr>
                    </a:solidFill>
                  </a:tcPr>
                </a:tc>
                <a:tc>
                  <a:txBody>
                    <a:bodyPr/>
                    <a:lstStyle/>
                    <a:p>
                      <a:pPr algn="l" fontAlgn="ctr"/>
                      <a:r>
                        <a:rPr lang="en-US" sz="1000" b="0" i="1" u="none" strike="noStrike">
                          <a:solidFill>
                            <a:srgbClr val="000000"/>
                          </a:solidFill>
                          <a:effectLst/>
                          <a:latin typeface="+mn-lt"/>
                        </a:rPr>
                        <a:t># of users with upload/download capability/ Total # of self-service users</a:t>
                      </a:r>
                    </a:p>
                  </a:txBody>
                  <a:tcPr marL="7620" marR="7620" marT="7620" marB="0" anchor="ctr">
                    <a:solidFill>
                      <a:schemeClr val="bg1">
                        <a:lumMod val="95000"/>
                      </a:schemeClr>
                    </a:solidFill>
                  </a:tcPr>
                </a:tc>
                <a:tc>
                  <a:txBody>
                    <a:bodyPr/>
                    <a:lstStyle/>
                    <a:p>
                      <a:pPr algn="ctr" fontAlgn="ctr"/>
                      <a:r>
                        <a:rPr lang="en-US" sz="1000" b="1" i="0" u="none" strike="noStrike">
                          <a:solidFill>
                            <a:srgbClr val="000000"/>
                          </a:solidFill>
                          <a:effectLst/>
                          <a:latin typeface="+mn-lt"/>
                        </a:rPr>
                        <a:t>100%</a:t>
                      </a:r>
                    </a:p>
                  </a:txBody>
                  <a:tcPr marL="7620" marR="7620" marT="7620" marB="0" anchor="ctr">
                    <a:solidFill>
                      <a:schemeClr val="bg1">
                        <a:lumMod val="95000"/>
                      </a:schemeClr>
                    </a:solidFill>
                  </a:tcPr>
                </a:tc>
                <a:tc>
                  <a:txBody>
                    <a:bodyPr/>
                    <a:lstStyle/>
                    <a:p>
                      <a:endParaRPr lang="en-US" dirty="0"/>
                    </a:p>
                  </a:txBody>
                  <a:tcPr>
                    <a:solidFill>
                      <a:schemeClr val="bg1">
                        <a:lumMod val="95000"/>
                      </a:schemeClr>
                    </a:solidFill>
                  </a:tcPr>
                </a:tc>
                <a:tc>
                  <a:txBody>
                    <a:bodyPr/>
                    <a:lstStyle/>
                    <a:p>
                      <a:endParaRPr lang="en-US"/>
                    </a:p>
                  </a:txBody>
                  <a:tcPr>
                    <a:solidFill>
                      <a:schemeClr val="bg1">
                        <a:lumMod val="95000"/>
                      </a:schemeClr>
                    </a:solidFill>
                  </a:tcPr>
                </a:tc>
                <a:extLst>
                  <a:ext uri="{0D108BD9-81ED-4DB2-BD59-A6C34878D82A}">
                    <a16:rowId xmlns:a16="http://schemas.microsoft.com/office/drawing/2014/main" val="2583268517"/>
                  </a:ext>
                </a:extLst>
              </a:tr>
              <a:tr h="565917">
                <a:tc vMerge="1">
                  <a:txBody>
                    <a:bodyPr/>
                    <a:lstStyle/>
                    <a:p>
                      <a:pPr algn="l" fontAlgn="ctr"/>
                      <a:r>
                        <a:rPr lang="en-US" sz="1000" b="1" i="0" u="none" strike="noStrike" dirty="0">
                          <a:solidFill>
                            <a:srgbClr val="000000"/>
                          </a:solidFill>
                          <a:effectLst/>
                          <a:latin typeface="+mn-lt"/>
                        </a:rPr>
                        <a:t>Self-Service</a:t>
                      </a:r>
                    </a:p>
                  </a:txBody>
                  <a:tcPr marL="7620" marR="7620" marT="7620" marB="0" anchor="ctr">
                    <a:solidFill>
                      <a:schemeClr val="bg1">
                        <a:lumMod val="95000"/>
                      </a:schemeClr>
                    </a:solidFill>
                  </a:tcPr>
                </a:tc>
                <a:tc>
                  <a:txBody>
                    <a:bodyPr/>
                    <a:lstStyle/>
                    <a:p>
                      <a:pPr algn="l" fontAlgn="ctr"/>
                      <a:r>
                        <a:rPr lang="en-US" sz="1000" b="1" i="0" u="none" strike="noStrike">
                          <a:solidFill>
                            <a:srgbClr val="000000"/>
                          </a:solidFill>
                          <a:effectLst/>
                          <a:latin typeface="+mn-lt"/>
                        </a:rPr>
                        <a:t>Data Copy Support</a:t>
                      </a:r>
                    </a:p>
                  </a:txBody>
                  <a:tcPr marL="7620" marR="7620" marT="7620" marB="0" anchor="ctr">
                    <a:lnR w="76200" cap="flat" cmpd="sng" algn="ctr">
                      <a:solidFill>
                        <a:schemeClr val="bg1"/>
                      </a:solidFill>
                      <a:prstDash val="solid"/>
                      <a:round/>
                      <a:headEnd type="none" w="med" len="med"/>
                      <a:tailEnd type="none" w="med" len="med"/>
                    </a:lnR>
                    <a:solidFill>
                      <a:schemeClr val="bg1">
                        <a:lumMod val="95000"/>
                      </a:schemeClr>
                    </a:solidFill>
                  </a:tcPr>
                </a:tc>
                <a:tc>
                  <a:txBody>
                    <a:bodyPr/>
                    <a:lstStyle/>
                    <a:p>
                      <a:pPr marL="60325" indent="0" algn="l" fontAlgn="ctr"/>
                      <a:r>
                        <a:rPr lang="en-US" sz="1000" b="0" i="0" u="none" strike="noStrike" dirty="0">
                          <a:solidFill>
                            <a:srgbClr val="000000"/>
                          </a:solidFill>
                          <a:effectLst/>
                          <a:latin typeface="+mn-lt"/>
                        </a:rPr>
                        <a:t>How many users can copy data from different operational zones(Raw, Curated etc.) to Exploratory zone for analysis</a:t>
                      </a:r>
                    </a:p>
                  </a:txBody>
                  <a:tcPr marL="7620" marR="7620" marT="7620" marB="0" anchor="ctr">
                    <a:lnL w="76200" cap="flat" cmpd="sng" algn="ctr">
                      <a:solidFill>
                        <a:schemeClr val="bg1"/>
                      </a:solidFill>
                      <a:prstDash val="solid"/>
                      <a:round/>
                      <a:headEnd type="none" w="med" len="med"/>
                      <a:tailEnd type="none" w="med" len="med"/>
                    </a:lnL>
                    <a:solidFill>
                      <a:schemeClr val="bg1">
                        <a:lumMod val="95000"/>
                      </a:schemeClr>
                    </a:solidFill>
                  </a:tcPr>
                </a:tc>
                <a:tc>
                  <a:txBody>
                    <a:bodyPr/>
                    <a:lstStyle/>
                    <a:p>
                      <a:pPr algn="l" fontAlgn="ctr"/>
                      <a:r>
                        <a:rPr lang="en-US" sz="1000" b="0" i="1" u="none" strike="noStrike">
                          <a:solidFill>
                            <a:srgbClr val="000000"/>
                          </a:solidFill>
                          <a:effectLst/>
                          <a:latin typeface="+mn-lt"/>
                        </a:rPr>
                        <a:t># of users with data copy capability/ Total # of self-service users</a:t>
                      </a:r>
                    </a:p>
                  </a:txBody>
                  <a:tcPr marL="7620" marR="7620" marT="7620" marB="0" anchor="ctr">
                    <a:solidFill>
                      <a:schemeClr val="bg1">
                        <a:lumMod val="95000"/>
                      </a:schemeClr>
                    </a:solidFill>
                  </a:tcPr>
                </a:tc>
                <a:tc>
                  <a:txBody>
                    <a:bodyPr/>
                    <a:lstStyle/>
                    <a:p>
                      <a:pPr algn="ctr" fontAlgn="ctr"/>
                      <a:r>
                        <a:rPr lang="en-US" sz="1000" b="1" i="0" u="none" strike="noStrike" dirty="0">
                          <a:solidFill>
                            <a:srgbClr val="000000"/>
                          </a:solidFill>
                          <a:effectLst/>
                          <a:latin typeface="+mn-lt"/>
                        </a:rPr>
                        <a:t>100%</a:t>
                      </a:r>
                    </a:p>
                  </a:txBody>
                  <a:tcPr marL="7620" marR="7620" marT="7620" marB="0" anchor="ctr">
                    <a:solidFill>
                      <a:schemeClr val="bg1">
                        <a:lumMod val="95000"/>
                      </a:schemeClr>
                    </a:solidFill>
                  </a:tcPr>
                </a:tc>
                <a:tc>
                  <a:txBody>
                    <a:bodyPr/>
                    <a:lstStyle/>
                    <a:p>
                      <a:endParaRPr lang="en-US" dirty="0"/>
                    </a:p>
                  </a:txBody>
                  <a:tcPr>
                    <a:solidFill>
                      <a:schemeClr val="bg1">
                        <a:lumMod val="95000"/>
                      </a:schemeClr>
                    </a:solidFill>
                  </a:tcPr>
                </a:tc>
                <a:tc>
                  <a:txBody>
                    <a:bodyPr/>
                    <a:lstStyle/>
                    <a:p>
                      <a:endParaRPr lang="en-US" dirty="0"/>
                    </a:p>
                  </a:txBody>
                  <a:tcPr>
                    <a:solidFill>
                      <a:schemeClr val="bg1">
                        <a:lumMod val="95000"/>
                      </a:schemeClr>
                    </a:solidFill>
                  </a:tcPr>
                </a:tc>
                <a:extLst>
                  <a:ext uri="{0D108BD9-81ED-4DB2-BD59-A6C34878D82A}">
                    <a16:rowId xmlns:a16="http://schemas.microsoft.com/office/drawing/2014/main" val="1216714620"/>
                  </a:ext>
                </a:extLst>
              </a:tr>
            </a:tbl>
          </a:graphicData>
        </a:graphic>
      </p:graphicFrame>
    </p:spTree>
    <p:extLst>
      <p:ext uri="{BB962C8B-B14F-4D97-AF65-F5344CB8AC3E}">
        <p14:creationId xmlns:p14="http://schemas.microsoft.com/office/powerpoint/2010/main" val="35452352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C18EA428-37D8-4948-AFF1-3879BAB1B346}"/>
              </a:ext>
            </a:extLst>
          </p:cNvPr>
          <p:cNvSpPr>
            <a:spLocks noGrp="1"/>
          </p:cNvSpPr>
          <p:nvPr>
            <p:ph type="sldNum" sz="quarter" idx="4"/>
          </p:nvPr>
        </p:nvSpPr>
        <p:spPr/>
        <p:txBody>
          <a:bodyPr/>
          <a:lstStyle/>
          <a:p>
            <a:fld id="{18A41853-EF22-D446-BDBC-A7CF3FE93503}" type="slidenum">
              <a:rPr lang="en-US" smtClean="0"/>
              <a:pPr/>
              <a:t>6</a:t>
            </a:fld>
            <a:endParaRPr lang="en-US" dirty="0"/>
          </a:p>
        </p:txBody>
      </p:sp>
      <p:sp>
        <p:nvSpPr>
          <p:cNvPr id="6" name="Text Placeholder 5">
            <a:extLst>
              <a:ext uri="{FF2B5EF4-FFF2-40B4-BE49-F238E27FC236}">
                <a16:creationId xmlns:a16="http://schemas.microsoft.com/office/drawing/2014/main" id="{0E1B3FA0-409B-654B-ACB4-E46B2E7382F1}"/>
              </a:ext>
            </a:extLst>
          </p:cNvPr>
          <p:cNvSpPr>
            <a:spLocks noGrp="1"/>
          </p:cNvSpPr>
          <p:nvPr>
            <p:ph type="body" sz="quarter" idx="10"/>
          </p:nvPr>
        </p:nvSpPr>
        <p:spPr/>
        <p:txBody>
          <a:bodyPr/>
          <a:lstStyle/>
          <a:p>
            <a:r>
              <a:rPr lang="en-US" dirty="0"/>
              <a:t>Data Architecture: Target KPI (4/6)</a:t>
            </a:r>
          </a:p>
        </p:txBody>
      </p:sp>
      <p:graphicFrame>
        <p:nvGraphicFramePr>
          <p:cNvPr id="13" name="Table 13">
            <a:extLst>
              <a:ext uri="{FF2B5EF4-FFF2-40B4-BE49-F238E27FC236}">
                <a16:creationId xmlns:a16="http://schemas.microsoft.com/office/drawing/2014/main" id="{7F3CBD5A-39B3-4140-B0F8-8A4BA4EB9EEE}"/>
              </a:ext>
            </a:extLst>
          </p:cNvPr>
          <p:cNvGraphicFramePr>
            <a:graphicFrameLocks noGrp="1"/>
          </p:cNvGraphicFramePr>
          <p:nvPr>
            <p:extLst>
              <p:ext uri="{D42A27DB-BD31-4B8C-83A1-F6EECF244321}">
                <p14:modId xmlns:p14="http://schemas.microsoft.com/office/powerpoint/2010/main" val="4273933742"/>
              </p:ext>
            </p:extLst>
          </p:nvPr>
        </p:nvGraphicFramePr>
        <p:xfrm>
          <a:off x="359999" y="1282595"/>
          <a:ext cx="11227490" cy="4929728"/>
        </p:xfrm>
        <a:graphic>
          <a:graphicData uri="http://schemas.openxmlformats.org/drawingml/2006/table">
            <a:tbl>
              <a:tblPr firstRow="1" bandRow="1">
                <a:tableStyleId>{21E4AEA4-8DFA-4A89-87EB-49C32662AFE0}</a:tableStyleId>
              </a:tblPr>
              <a:tblGrid>
                <a:gridCol w="1201474">
                  <a:extLst>
                    <a:ext uri="{9D8B030D-6E8A-4147-A177-3AD203B41FA5}">
                      <a16:colId xmlns:a16="http://schemas.microsoft.com/office/drawing/2014/main" val="3054653752"/>
                    </a:ext>
                  </a:extLst>
                </a:gridCol>
                <a:gridCol w="1583661">
                  <a:extLst>
                    <a:ext uri="{9D8B030D-6E8A-4147-A177-3AD203B41FA5}">
                      <a16:colId xmlns:a16="http://schemas.microsoft.com/office/drawing/2014/main" val="2822780509"/>
                    </a:ext>
                  </a:extLst>
                </a:gridCol>
                <a:gridCol w="2833635">
                  <a:extLst>
                    <a:ext uri="{9D8B030D-6E8A-4147-A177-3AD203B41FA5}">
                      <a16:colId xmlns:a16="http://schemas.microsoft.com/office/drawing/2014/main" val="155494599"/>
                    </a:ext>
                  </a:extLst>
                </a:gridCol>
                <a:gridCol w="2612572">
                  <a:extLst>
                    <a:ext uri="{9D8B030D-6E8A-4147-A177-3AD203B41FA5}">
                      <a16:colId xmlns:a16="http://schemas.microsoft.com/office/drawing/2014/main" val="3534131023"/>
                    </a:ext>
                  </a:extLst>
                </a:gridCol>
                <a:gridCol w="954593">
                  <a:extLst>
                    <a:ext uri="{9D8B030D-6E8A-4147-A177-3AD203B41FA5}">
                      <a16:colId xmlns:a16="http://schemas.microsoft.com/office/drawing/2014/main" val="1755862001"/>
                    </a:ext>
                  </a:extLst>
                </a:gridCol>
                <a:gridCol w="1205802">
                  <a:extLst>
                    <a:ext uri="{9D8B030D-6E8A-4147-A177-3AD203B41FA5}">
                      <a16:colId xmlns:a16="http://schemas.microsoft.com/office/drawing/2014/main" val="1784801250"/>
                    </a:ext>
                  </a:extLst>
                </a:gridCol>
                <a:gridCol w="835753">
                  <a:extLst>
                    <a:ext uri="{9D8B030D-6E8A-4147-A177-3AD203B41FA5}">
                      <a16:colId xmlns:a16="http://schemas.microsoft.com/office/drawing/2014/main" val="1308932310"/>
                    </a:ext>
                  </a:extLst>
                </a:gridCol>
              </a:tblGrid>
              <a:tr h="253810">
                <a:tc>
                  <a:txBody>
                    <a:bodyPr/>
                    <a:lstStyle/>
                    <a:p>
                      <a:pPr algn="ctr" fontAlgn="ctr"/>
                      <a:r>
                        <a:rPr lang="en-US" sz="1100" b="1" u="none" strike="noStrike" dirty="0">
                          <a:solidFill>
                            <a:schemeClr val="bg1"/>
                          </a:solidFill>
                          <a:effectLst/>
                        </a:rPr>
                        <a:t>KPI Category</a:t>
                      </a:r>
                      <a:endParaRPr lang="en-US" sz="1100" b="1" i="0" u="none" strike="noStrike" dirty="0">
                        <a:solidFill>
                          <a:schemeClr val="bg1"/>
                        </a:solidFill>
                        <a:effectLst/>
                        <a:latin typeface="+mj-lt"/>
                      </a:endParaRPr>
                    </a:p>
                  </a:txBody>
                  <a:tcPr marL="7620" marR="7620" marT="7620" marB="0" anchor="ctr">
                    <a:solidFill>
                      <a:schemeClr val="tx1"/>
                    </a:solidFill>
                  </a:tcPr>
                </a:tc>
                <a:tc>
                  <a:txBody>
                    <a:bodyPr/>
                    <a:lstStyle/>
                    <a:p>
                      <a:pPr algn="ctr" fontAlgn="ctr"/>
                      <a:r>
                        <a:rPr lang="en-US" sz="1100" b="1" u="none" strike="noStrike" dirty="0">
                          <a:solidFill>
                            <a:schemeClr val="bg1"/>
                          </a:solidFill>
                          <a:effectLst/>
                        </a:rPr>
                        <a:t>KPI</a:t>
                      </a:r>
                      <a:endParaRPr lang="en-US" sz="1100" b="1" i="0" u="none" strike="noStrike" dirty="0">
                        <a:solidFill>
                          <a:schemeClr val="bg1"/>
                        </a:solidFill>
                        <a:effectLst/>
                        <a:latin typeface="+mj-lt"/>
                      </a:endParaRPr>
                    </a:p>
                  </a:txBody>
                  <a:tcPr marL="7620" marR="7620" marT="7620" marB="0" anchor="ctr">
                    <a:lnR w="76200" cap="flat" cmpd="sng" algn="ctr">
                      <a:solidFill>
                        <a:schemeClr val="bg1"/>
                      </a:solidFill>
                      <a:prstDash val="solid"/>
                      <a:round/>
                      <a:headEnd type="none" w="med" len="med"/>
                      <a:tailEnd type="none" w="med" len="med"/>
                    </a:lnR>
                    <a:solidFill>
                      <a:schemeClr val="tx1"/>
                    </a:solidFill>
                  </a:tcPr>
                </a:tc>
                <a:tc>
                  <a:txBody>
                    <a:bodyPr/>
                    <a:lstStyle/>
                    <a:p>
                      <a:pPr algn="ctr" fontAlgn="ctr"/>
                      <a:r>
                        <a:rPr lang="en-US" sz="1100" b="1" u="none" strike="noStrike" dirty="0">
                          <a:solidFill>
                            <a:schemeClr val="bg1"/>
                          </a:solidFill>
                          <a:effectLst/>
                        </a:rPr>
                        <a:t>Definition</a:t>
                      </a:r>
                      <a:endParaRPr lang="en-US" sz="1100" b="1" i="0" u="none" strike="noStrike" dirty="0">
                        <a:solidFill>
                          <a:schemeClr val="bg1"/>
                        </a:solidFill>
                        <a:effectLst/>
                        <a:latin typeface="+mj-lt"/>
                      </a:endParaRPr>
                    </a:p>
                  </a:txBody>
                  <a:tcPr marL="7620" marR="7620" marT="7620" marB="0" anchor="ctr">
                    <a:lnL w="76200" cap="flat" cmpd="sng" algn="ctr">
                      <a:solidFill>
                        <a:schemeClr val="bg1"/>
                      </a:solidFill>
                      <a:prstDash val="solid"/>
                      <a:round/>
                      <a:headEnd type="none" w="med" len="med"/>
                      <a:tailEnd type="none" w="med" len="med"/>
                    </a:lnL>
                  </a:tcPr>
                </a:tc>
                <a:tc>
                  <a:txBody>
                    <a:bodyPr/>
                    <a:lstStyle/>
                    <a:p>
                      <a:pPr algn="ctr" fontAlgn="ctr"/>
                      <a:r>
                        <a:rPr lang="en-US" sz="1100" b="1" u="none" strike="noStrike" dirty="0">
                          <a:solidFill>
                            <a:schemeClr val="bg1"/>
                          </a:solidFill>
                          <a:effectLst/>
                        </a:rPr>
                        <a:t>Formula</a:t>
                      </a:r>
                      <a:endParaRPr lang="en-US" sz="1100" b="1" i="0" u="none" strike="noStrike" dirty="0">
                        <a:solidFill>
                          <a:schemeClr val="bg1"/>
                        </a:solidFill>
                        <a:effectLst/>
                        <a:latin typeface="+mj-lt"/>
                      </a:endParaRPr>
                    </a:p>
                  </a:txBody>
                  <a:tcPr marL="7620" marR="7620" marT="7620" marB="0" anchor="ctr"/>
                </a:tc>
                <a:tc>
                  <a:txBody>
                    <a:bodyPr/>
                    <a:lstStyle/>
                    <a:p>
                      <a:pPr algn="ctr" fontAlgn="ctr"/>
                      <a:r>
                        <a:rPr lang="en-US" sz="1100" b="1" u="none" strike="noStrike" dirty="0">
                          <a:solidFill>
                            <a:schemeClr val="bg1"/>
                          </a:solidFill>
                          <a:effectLst/>
                        </a:rPr>
                        <a:t>Target</a:t>
                      </a:r>
                      <a:endParaRPr lang="en-US" sz="1100" b="1" i="0" u="none" strike="noStrike" dirty="0">
                        <a:solidFill>
                          <a:schemeClr val="bg1"/>
                        </a:solidFill>
                        <a:effectLst/>
                        <a:latin typeface="+mj-lt"/>
                      </a:endParaRPr>
                    </a:p>
                  </a:txBody>
                  <a:tcPr marL="7620" marR="7620" marT="7620" marB="0" anchor="ctr"/>
                </a:tc>
                <a:tc>
                  <a:txBody>
                    <a:bodyPr/>
                    <a:lstStyle/>
                    <a:p>
                      <a:pPr algn="ctr" fontAlgn="ctr"/>
                      <a:r>
                        <a:rPr lang="en-US" sz="1100" b="1" u="none" strike="noStrike" dirty="0">
                          <a:solidFill>
                            <a:schemeClr val="bg1"/>
                          </a:solidFill>
                          <a:effectLst/>
                        </a:rPr>
                        <a:t>Measurement Evidence</a:t>
                      </a:r>
                      <a:endParaRPr lang="en-US" sz="1100" b="1" i="0" u="none" strike="noStrike" dirty="0">
                        <a:solidFill>
                          <a:schemeClr val="bg1"/>
                        </a:solidFill>
                        <a:effectLst/>
                        <a:latin typeface="+mj-lt"/>
                      </a:endParaRPr>
                    </a:p>
                  </a:txBody>
                  <a:tcPr marL="7620" marR="7620" marT="7620" marB="0" anchor="ctr"/>
                </a:tc>
                <a:tc>
                  <a:txBody>
                    <a:bodyPr/>
                    <a:lstStyle/>
                    <a:p>
                      <a:pPr algn="ctr"/>
                      <a:r>
                        <a:rPr lang="en-US" sz="1100" dirty="0"/>
                        <a:t>Example</a:t>
                      </a:r>
                      <a:endParaRPr lang="en-US" sz="1100" dirty="0">
                        <a:latin typeface="+mj-lt"/>
                      </a:endParaRPr>
                    </a:p>
                  </a:txBody>
                  <a:tcPr/>
                </a:tc>
                <a:extLst>
                  <a:ext uri="{0D108BD9-81ED-4DB2-BD59-A6C34878D82A}">
                    <a16:rowId xmlns:a16="http://schemas.microsoft.com/office/drawing/2014/main" val="828433729"/>
                  </a:ext>
                </a:extLst>
              </a:tr>
              <a:tr h="456858">
                <a:tc rowSpan="5">
                  <a:txBody>
                    <a:bodyPr/>
                    <a:lstStyle/>
                    <a:p>
                      <a:pPr algn="l" fontAlgn="ctr"/>
                      <a:r>
                        <a:rPr lang="en-US" sz="1000" b="1" i="0" u="none" strike="noStrike" dirty="0">
                          <a:solidFill>
                            <a:srgbClr val="000000"/>
                          </a:solidFill>
                          <a:effectLst/>
                          <a:latin typeface="+mn-lt"/>
                        </a:rPr>
                        <a:t>Performance and Scalability</a:t>
                      </a:r>
                    </a:p>
                  </a:txBody>
                  <a:tcPr marL="7620" marR="7620" marT="7620" marB="0" anchor="ctr">
                    <a:solidFill>
                      <a:schemeClr val="bg1">
                        <a:lumMod val="95000"/>
                      </a:schemeClr>
                    </a:solidFill>
                  </a:tcPr>
                </a:tc>
                <a:tc>
                  <a:txBody>
                    <a:bodyPr/>
                    <a:lstStyle/>
                    <a:p>
                      <a:pPr algn="l" fontAlgn="ctr"/>
                      <a:r>
                        <a:rPr lang="en-US" sz="1000" b="1" i="0" u="none" strike="noStrike">
                          <a:solidFill>
                            <a:srgbClr val="000000"/>
                          </a:solidFill>
                          <a:effectLst/>
                          <a:latin typeface="+mn-lt"/>
                        </a:rPr>
                        <a:t>API responsiveness</a:t>
                      </a:r>
                    </a:p>
                  </a:txBody>
                  <a:tcPr marL="7620" marR="7620" marT="7620" marB="0" anchor="ctr">
                    <a:lnR w="76200" cap="flat" cmpd="sng" algn="ctr">
                      <a:solidFill>
                        <a:schemeClr val="bg1"/>
                      </a:solidFill>
                      <a:prstDash val="solid"/>
                      <a:round/>
                      <a:headEnd type="none" w="med" len="med"/>
                      <a:tailEnd type="none" w="med" len="med"/>
                    </a:lnR>
                    <a:solidFill>
                      <a:schemeClr val="bg1">
                        <a:lumMod val="95000"/>
                      </a:schemeClr>
                    </a:solidFill>
                  </a:tcPr>
                </a:tc>
                <a:tc>
                  <a:txBody>
                    <a:bodyPr/>
                    <a:lstStyle/>
                    <a:p>
                      <a:pPr marL="60325" indent="0" algn="l" fontAlgn="ctr"/>
                      <a:r>
                        <a:rPr lang="en-US" sz="1000" b="0" i="0" u="none" strike="noStrike" dirty="0">
                          <a:solidFill>
                            <a:srgbClr val="000000"/>
                          </a:solidFill>
                          <a:effectLst/>
                          <a:latin typeface="+mn-lt"/>
                        </a:rPr>
                        <a:t>How the various API's performing to deliver data from the data platform to the consuming applications</a:t>
                      </a:r>
                    </a:p>
                  </a:txBody>
                  <a:tcPr marL="7620" marR="7620" marT="7620" marB="0" anchor="ctr">
                    <a:lnL w="76200" cap="flat" cmpd="sng" algn="ctr">
                      <a:solidFill>
                        <a:schemeClr val="bg1"/>
                      </a:solidFill>
                      <a:prstDash val="solid"/>
                      <a:round/>
                      <a:headEnd type="none" w="med" len="med"/>
                      <a:tailEnd type="none" w="med" len="med"/>
                    </a:lnL>
                    <a:solidFill>
                      <a:schemeClr val="bg1">
                        <a:lumMod val="95000"/>
                      </a:schemeClr>
                    </a:solidFill>
                  </a:tcPr>
                </a:tc>
                <a:tc>
                  <a:txBody>
                    <a:bodyPr/>
                    <a:lstStyle/>
                    <a:p>
                      <a:pPr algn="l" fontAlgn="ctr"/>
                      <a:r>
                        <a:rPr lang="en-US" sz="1000" b="0" i="1" u="none" strike="noStrike">
                          <a:solidFill>
                            <a:srgbClr val="000000"/>
                          </a:solidFill>
                          <a:effectLst/>
                          <a:latin typeface="+mn-lt"/>
                        </a:rPr>
                        <a:t>Average API response time</a:t>
                      </a:r>
                    </a:p>
                  </a:txBody>
                  <a:tcPr marL="7620" marR="7620" marT="7620" marB="0" anchor="ctr">
                    <a:solidFill>
                      <a:schemeClr val="bg1">
                        <a:lumMod val="95000"/>
                      </a:schemeClr>
                    </a:solidFill>
                  </a:tcPr>
                </a:tc>
                <a:tc>
                  <a:txBody>
                    <a:bodyPr/>
                    <a:lstStyle/>
                    <a:p>
                      <a:pPr algn="ctr" fontAlgn="ctr"/>
                      <a:r>
                        <a:rPr lang="en-US" sz="1000" b="1" i="0" u="none" strike="noStrike">
                          <a:solidFill>
                            <a:srgbClr val="000000"/>
                          </a:solidFill>
                          <a:effectLst/>
                          <a:latin typeface="+mn-lt"/>
                        </a:rPr>
                        <a:t>&lt;= 2 sec</a:t>
                      </a:r>
                    </a:p>
                  </a:txBody>
                  <a:tcPr marL="7620" marR="7620" marT="7620" marB="0" anchor="ct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dirty="0"/>
                    </a:p>
                  </a:txBody>
                  <a:tcPr>
                    <a:solidFill>
                      <a:schemeClr val="bg1">
                        <a:lumMod val="95000"/>
                      </a:schemeClr>
                    </a:solidFill>
                  </a:tcPr>
                </a:tc>
                <a:extLst>
                  <a:ext uri="{0D108BD9-81ED-4DB2-BD59-A6C34878D82A}">
                    <a16:rowId xmlns:a16="http://schemas.microsoft.com/office/drawing/2014/main" val="1699218549"/>
                  </a:ext>
                </a:extLst>
              </a:tr>
              <a:tr h="682468">
                <a:tc vMerge="1">
                  <a:txBody>
                    <a:bodyPr/>
                    <a:lstStyle/>
                    <a:p>
                      <a:pPr algn="l" fontAlgn="ctr"/>
                      <a:r>
                        <a:rPr lang="en-US" sz="1000" b="1" i="0" u="none" strike="noStrike">
                          <a:solidFill>
                            <a:srgbClr val="000000"/>
                          </a:solidFill>
                          <a:effectLst/>
                          <a:latin typeface="+mn-lt"/>
                        </a:rPr>
                        <a:t>Performance and Scalability</a:t>
                      </a:r>
                    </a:p>
                  </a:txBody>
                  <a:tcPr marL="7620" marR="7620" marT="7620" marB="0" anchor="ctr">
                    <a:solidFill>
                      <a:schemeClr val="bg1">
                        <a:lumMod val="95000"/>
                      </a:schemeClr>
                    </a:solidFill>
                  </a:tcPr>
                </a:tc>
                <a:tc>
                  <a:txBody>
                    <a:bodyPr/>
                    <a:lstStyle/>
                    <a:p>
                      <a:pPr algn="l" fontAlgn="ctr"/>
                      <a:r>
                        <a:rPr lang="en-US" sz="1000" b="1" i="0" u="none" strike="noStrike">
                          <a:solidFill>
                            <a:srgbClr val="000000"/>
                          </a:solidFill>
                          <a:effectLst/>
                          <a:latin typeface="+mn-lt"/>
                        </a:rPr>
                        <a:t>Scalability Effectiveness</a:t>
                      </a:r>
                    </a:p>
                  </a:txBody>
                  <a:tcPr marL="7620" marR="7620" marT="7620" marB="0" anchor="ctr">
                    <a:lnR w="76200" cap="flat" cmpd="sng" algn="ctr">
                      <a:solidFill>
                        <a:schemeClr val="bg1"/>
                      </a:solidFill>
                      <a:prstDash val="solid"/>
                      <a:round/>
                      <a:headEnd type="none" w="med" len="med"/>
                      <a:tailEnd type="none" w="med" len="med"/>
                    </a:lnR>
                    <a:solidFill>
                      <a:schemeClr val="bg1">
                        <a:lumMod val="95000"/>
                      </a:schemeClr>
                    </a:solidFill>
                  </a:tcPr>
                </a:tc>
                <a:tc>
                  <a:txBody>
                    <a:bodyPr/>
                    <a:lstStyle/>
                    <a:p>
                      <a:pPr marL="60325" indent="0" algn="l" fontAlgn="ctr"/>
                      <a:r>
                        <a:rPr lang="en-US" sz="1000" b="0" i="0" u="none" strike="noStrike" dirty="0">
                          <a:solidFill>
                            <a:srgbClr val="000000"/>
                          </a:solidFill>
                          <a:effectLst/>
                          <a:latin typeface="+mn-lt"/>
                        </a:rPr>
                        <a:t>How effectively storage scaling is happening currently</a:t>
                      </a:r>
                    </a:p>
                  </a:txBody>
                  <a:tcPr marL="7620" marR="7620" marT="7620" marB="0" anchor="ctr">
                    <a:lnL w="76200" cap="flat" cmpd="sng" algn="ctr">
                      <a:solidFill>
                        <a:schemeClr val="bg1"/>
                      </a:solidFill>
                      <a:prstDash val="solid"/>
                      <a:round/>
                      <a:headEnd type="none" w="med" len="med"/>
                      <a:tailEnd type="none" w="med" len="med"/>
                    </a:lnL>
                    <a:solidFill>
                      <a:schemeClr val="bg1">
                        <a:lumMod val="95000"/>
                      </a:schemeClr>
                    </a:solidFill>
                  </a:tcPr>
                </a:tc>
                <a:tc>
                  <a:txBody>
                    <a:bodyPr/>
                    <a:lstStyle/>
                    <a:p>
                      <a:pPr algn="l" fontAlgn="ctr"/>
                      <a:r>
                        <a:rPr lang="en-US" sz="1000" b="0" i="1" u="none" strike="noStrike">
                          <a:solidFill>
                            <a:srgbClr val="000000"/>
                          </a:solidFill>
                          <a:effectLst/>
                          <a:latin typeface="+mn-lt"/>
                        </a:rPr>
                        <a:t>Average turnaround time for storage uplift</a:t>
                      </a:r>
                    </a:p>
                  </a:txBody>
                  <a:tcPr marL="7620" marR="7620" marT="7620" marB="0" anchor="ctr">
                    <a:solidFill>
                      <a:schemeClr val="bg1">
                        <a:lumMod val="95000"/>
                      </a:schemeClr>
                    </a:solidFill>
                  </a:tcPr>
                </a:tc>
                <a:tc>
                  <a:txBody>
                    <a:bodyPr/>
                    <a:lstStyle/>
                    <a:p>
                      <a:pPr algn="ctr" fontAlgn="ctr"/>
                      <a:r>
                        <a:rPr lang="en-US" sz="1000" b="1" i="0" u="none" strike="noStrike">
                          <a:solidFill>
                            <a:srgbClr val="000000"/>
                          </a:solidFill>
                          <a:effectLst/>
                          <a:latin typeface="+mn-lt"/>
                        </a:rPr>
                        <a:t>&lt;=1 hour</a:t>
                      </a:r>
                    </a:p>
                  </a:txBody>
                  <a:tcPr marL="7620" marR="7620" marT="7620" marB="0" anchor="ct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extLst>
                  <a:ext uri="{0D108BD9-81ED-4DB2-BD59-A6C34878D82A}">
                    <a16:rowId xmlns:a16="http://schemas.microsoft.com/office/drawing/2014/main" val="47470541"/>
                  </a:ext>
                </a:extLst>
              </a:tr>
              <a:tr h="682468">
                <a:tc vMerge="1">
                  <a:txBody>
                    <a:bodyPr/>
                    <a:lstStyle/>
                    <a:p>
                      <a:pPr algn="l" fontAlgn="ctr"/>
                      <a:r>
                        <a:rPr lang="en-US" sz="1000" b="1" i="0" u="none" strike="noStrike">
                          <a:solidFill>
                            <a:srgbClr val="000000"/>
                          </a:solidFill>
                          <a:effectLst/>
                          <a:latin typeface="+mn-lt"/>
                        </a:rPr>
                        <a:t>Performance and Scalability</a:t>
                      </a:r>
                    </a:p>
                  </a:txBody>
                  <a:tcPr marL="7620" marR="7620" marT="7620" marB="0" anchor="ctr">
                    <a:solidFill>
                      <a:schemeClr val="bg1">
                        <a:lumMod val="95000"/>
                      </a:schemeClr>
                    </a:solidFill>
                  </a:tcPr>
                </a:tc>
                <a:tc>
                  <a:txBody>
                    <a:bodyPr/>
                    <a:lstStyle/>
                    <a:p>
                      <a:pPr algn="l" fontAlgn="ctr"/>
                      <a:r>
                        <a:rPr lang="en-US" sz="1000" b="1" i="0" u="none" strike="noStrike">
                          <a:solidFill>
                            <a:srgbClr val="000000"/>
                          </a:solidFill>
                          <a:effectLst/>
                          <a:latin typeface="+mn-lt"/>
                        </a:rPr>
                        <a:t>Scalability Effectiveness</a:t>
                      </a:r>
                    </a:p>
                  </a:txBody>
                  <a:tcPr marL="7620" marR="7620" marT="7620" marB="0" anchor="ctr">
                    <a:lnR w="76200" cap="flat" cmpd="sng" algn="ctr">
                      <a:solidFill>
                        <a:schemeClr val="bg1"/>
                      </a:solidFill>
                      <a:prstDash val="solid"/>
                      <a:round/>
                      <a:headEnd type="none" w="med" len="med"/>
                      <a:tailEnd type="none" w="med" len="med"/>
                    </a:lnR>
                    <a:solidFill>
                      <a:schemeClr val="bg1">
                        <a:lumMod val="95000"/>
                      </a:schemeClr>
                    </a:solidFill>
                  </a:tcPr>
                </a:tc>
                <a:tc>
                  <a:txBody>
                    <a:bodyPr/>
                    <a:lstStyle/>
                    <a:p>
                      <a:pPr marL="60325" indent="0" algn="l" fontAlgn="ctr"/>
                      <a:r>
                        <a:rPr lang="en-US" sz="1000" b="0" i="0" u="none" strike="noStrike" dirty="0">
                          <a:solidFill>
                            <a:srgbClr val="000000"/>
                          </a:solidFill>
                          <a:effectLst/>
                          <a:latin typeface="+mn-lt"/>
                        </a:rPr>
                        <a:t>How effectively compute scaling is happening currently</a:t>
                      </a:r>
                    </a:p>
                  </a:txBody>
                  <a:tcPr marL="7620" marR="7620" marT="7620" marB="0" anchor="ctr">
                    <a:lnL w="76200" cap="flat" cmpd="sng" algn="ctr">
                      <a:solidFill>
                        <a:schemeClr val="bg1"/>
                      </a:solidFill>
                      <a:prstDash val="solid"/>
                      <a:round/>
                      <a:headEnd type="none" w="med" len="med"/>
                      <a:tailEnd type="none" w="med" len="med"/>
                    </a:lnL>
                    <a:solidFill>
                      <a:schemeClr val="bg1">
                        <a:lumMod val="95000"/>
                      </a:schemeClr>
                    </a:solidFill>
                  </a:tcPr>
                </a:tc>
                <a:tc>
                  <a:txBody>
                    <a:bodyPr/>
                    <a:lstStyle/>
                    <a:p>
                      <a:pPr algn="l" fontAlgn="ctr"/>
                      <a:r>
                        <a:rPr lang="en-US" sz="1000" b="0" i="1" u="none" strike="noStrike">
                          <a:solidFill>
                            <a:srgbClr val="000000"/>
                          </a:solidFill>
                          <a:effectLst/>
                          <a:latin typeface="+mn-lt"/>
                        </a:rPr>
                        <a:t>Average turnaround time for compute uplift</a:t>
                      </a:r>
                    </a:p>
                  </a:txBody>
                  <a:tcPr marL="7620" marR="7620" marT="7620" marB="0" anchor="ctr">
                    <a:solidFill>
                      <a:schemeClr val="bg1">
                        <a:lumMod val="95000"/>
                      </a:schemeClr>
                    </a:solidFill>
                  </a:tcPr>
                </a:tc>
                <a:tc>
                  <a:txBody>
                    <a:bodyPr/>
                    <a:lstStyle/>
                    <a:p>
                      <a:pPr algn="ctr" fontAlgn="ctr"/>
                      <a:r>
                        <a:rPr lang="en-US" sz="1000" b="1" i="0" u="none" strike="noStrike">
                          <a:solidFill>
                            <a:srgbClr val="000000"/>
                          </a:solidFill>
                          <a:effectLst/>
                          <a:latin typeface="+mn-lt"/>
                        </a:rPr>
                        <a:t>&lt;=1 hour</a:t>
                      </a:r>
                    </a:p>
                  </a:txBody>
                  <a:tcPr marL="7620" marR="7620" marT="7620" marB="0" anchor="ctr">
                    <a:solidFill>
                      <a:schemeClr val="bg1">
                        <a:lumMod val="95000"/>
                      </a:schemeClr>
                    </a:solidFill>
                  </a:tcPr>
                </a:tc>
                <a:tc>
                  <a:txBody>
                    <a:bodyPr/>
                    <a:lstStyle/>
                    <a:p>
                      <a:endParaRPr lang="en-US"/>
                    </a:p>
                  </a:txBody>
                  <a:tcPr>
                    <a:solidFill>
                      <a:schemeClr val="bg1">
                        <a:lumMod val="95000"/>
                      </a:schemeClr>
                    </a:solidFill>
                  </a:tcPr>
                </a:tc>
                <a:tc>
                  <a:txBody>
                    <a:bodyPr/>
                    <a:lstStyle/>
                    <a:p>
                      <a:endParaRPr lang="en-US"/>
                    </a:p>
                  </a:txBody>
                  <a:tcPr>
                    <a:solidFill>
                      <a:schemeClr val="bg1">
                        <a:lumMod val="95000"/>
                      </a:schemeClr>
                    </a:solidFill>
                  </a:tcPr>
                </a:tc>
                <a:extLst>
                  <a:ext uri="{0D108BD9-81ED-4DB2-BD59-A6C34878D82A}">
                    <a16:rowId xmlns:a16="http://schemas.microsoft.com/office/drawing/2014/main" val="646623845"/>
                  </a:ext>
                </a:extLst>
              </a:tr>
              <a:tr h="456858">
                <a:tc vMerge="1">
                  <a:txBody>
                    <a:bodyPr/>
                    <a:lstStyle/>
                    <a:p>
                      <a:pPr algn="l" fontAlgn="ctr"/>
                      <a:r>
                        <a:rPr lang="en-US" sz="1000" b="1" i="0" u="none" strike="noStrike">
                          <a:solidFill>
                            <a:srgbClr val="000000"/>
                          </a:solidFill>
                          <a:effectLst/>
                          <a:latin typeface="+mn-lt"/>
                        </a:rPr>
                        <a:t>Performance and Scalability</a:t>
                      </a:r>
                    </a:p>
                  </a:txBody>
                  <a:tcPr marL="7620" marR="7620" marT="7620" marB="0" anchor="ctr">
                    <a:solidFill>
                      <a:schemeClr val="bg1">
                        <a:lumMod val="95000"/>
                      </a:schemeClr>
                    </a:solidFill>
                  </a:tcPr>
                </a:tc>
                <a:tc>
                  <a:txBody>
                    <a:bodyPr/>
                    <a:lstStyle/>
                    <a:p>
                      <a:pPr algn="l" fontAlgn="ctr"/>
                      <a:r>
                        <a:rPr lang="en-US" sz="1000" b="1" i="0" u="none" strike="noStrike">
                          <a:solidFill>
                            <a:srgbClr val="000000"/>
                          </a:solidFill>
                          <a:effectLst/>
                          <a:latin typeface="+mn-lt"/>
                        </a:rPr>
                        <a:t>BI Report/Dashboard Responsiveness</a:t>
                      </a:r>
                    </a:p>
                  </a:txBody>
                  <a:tcPr marL="7620" marR="7620" marT="7620" marB="0" anchor="ctr">
                    <a:lnR w="76200" cap="flat" cmpd="sng" algn="ctr">
                      <a:solidFill>
                        <a:schemeClr val="bg1"/>
                      </a:solidFill>
                      <a:prstDash val="solid"/>
                      <a:round/>
                      <a:headEnd type="none" w="med" len="med"/>
                      <a:tailEnd type="none" w="med" len="med"/>
                    </a:lnR>
                    <a:solidFill>
                      <a:schemeClr val="bg1">
                        <a:lumMod val="95000"/>
                      </a:schemeClr>
                    </a:solidFill>
                  </a:tcPr>
                </a:tc>
                <a:tc>
                  <a:txBody>
                    <a:bodyPr/>
                    <a:lstStyle/>
                    <a:p>
                      <a:pPr marL="60325" indent="0" algn="l" defTabSz="914400" rtl="0" eaLnBrk="1" fontAlgn="ctr" latinLnBrk="0" hangingPunct="1"/>
                      <a:r>
                        <a:rPr lang="en-US" sz="1000" b="0" i="0" u="none" strike="noStrike" kern="1200" dirty="0">
                          <a:solidFill>
                            <a:srgbClr val="000000"/>
                          </a:solidFill>
                          <a:effectLst/>
                          <a:latin typeface="+mn-lt"/>
                          <a:ea typeface="+mn-ea"/>
                          <a:cs typeface="+mn-cs"/>
                        </a:rPr>
                        <a:t>How BI reports and dashboards are performing based on the number of consumers</a:t>
                      </a:r>
                    </a:p>
                  </a:txBody>
                  <a:tcPr marL="7620" marR="7620" marT="7620" marB="0" anchor="ctr">
                    <a:lnL w="76200" cap="flat" cmpd="sng" algn="ctr">
                      <a:solidFill>
                        <a:schemeClr val="bg1"/>
                      </a:solidFill>
                      <a:prstDash val="solid"/>
                      <a:round/>
                      <a:headEnd type="none" w="med" len="med"/>
                      <a:tailEnd type="none" w="med" len="med"/>
                    </a:lnL>
                    <a:solidFill>
                      <a:schemeClr val="bg1">
                        <a:lumMod val="95000"/>
                      </a:schemeClr>
                    </a:solidFill>
                  </a:tcPr>
                </a:tc>
                <a:tc>
                  <a:txBody>
                    <a:bodyPr/>
                    <a:lstStyle/>
                    <a:p>
                      <a:pPr algn="l" fontAlgn="ctr"/>
                      <a:r>
                        <a:rPr lang="en-US" sz="1000" b="0" i="1" u="none" strike="noStrike">
                          <a:solidFill>
                            <a:srgbClr val="000000"/>
                          </a:solidFill>
                          <a:effectLst/>
                          <a:latin typeface="+mn-lt"/>
                        </a:rPr>
                        <a:t>Average Report response time per action </a:t>
                      </a:r>
                    </a:p>
                  </a:txBody>
                  <a:tcPr marL="7620" marR="7620" marT="7620" marB="0" anchor="ctr">
                    <a:solidFill>
                      <a:schemeClr val="bg1">
                        <a:lumMod val="95000"/>
                      </a:schemeClr>
                    </a:solidFill>
                  </a:tcPr>
                </a:tc>
                <a:tc>
                  <a:txBody>
                    <a:bodyPr/>
                    <a:lstStyle/>
                    <a:p>
                      <a:pPr algn="ctr" fontAlgn="ctr"/>
                      <a:r>
                        <a:rPr lang="en-US" sz="1000" b="1" i="0" u="none" strike="noStrike">
                          <a:solidFill>
                            <a:srgbClr val="000000"/>
                          </a:solidFill>
                          <a:effectLst/>
                          <a:latin typeface="+mn-lt"/>
                        </a:rPr>
                        <a:t>&lt;= 10 sec</a:t>
                      </a:r>
                    </a:p>
                  </a:txBody>
                  <a:tcPr marL="7620" marR="7620" marT="7620" marB="0" anchor="ctr">
                    <a:solidFill>
                      <a:schemeClr val="bg1">
                        <a:lumMod val="95000"/>
                      </a:schemeClr>
                    </a:solidFill>
                  </a:tcPr>
                </a:tc>
                <a:tc>
                  <a:txBody>
                    <a:bodyPr/>
                    <a:lstStyle/>
                    <a:p>
                      <a:endParaRPr lang="en-US" dirty="0"/>
                    </a:p>
                  </a:txBody>
                  <a:tcPr>
                    <a:solidFill>
                      <a:schemeClr val="bg1">
                        <a:lumMod val="95000"/>
                      </a:schemeClr>
                    </a:solidFill>
                  </a:tcPr>
                </a:tc>
                <a:tc>
                  <a:txBody>
                    <a:bodyPr/>
                    <a:lstStyle/>
                    <a:p>
                      <a:endParaRPr lang="en-US"/>
                    </a:p>
                  </a:txBody>
                  <a:tcPr>
                    <a:solidFill>
                      <a:schemeClr val="bg1">
                        <a:lumMod val="95000"/>
                      </a:schemeClr>
                    </a:solidFill>
                  </a:tcPr>
                </a:tc>
                <a:extLst>
                  <a:ext uri="{0D108BD9-81ED-4DB2-BD59-A6C34878D82A}">
                    <a16:rowId xmlns:a16="http://schemas.microsoft.com/office/drawing/2014/main" val="1138046445"/>
                  </a:ext>
                </a:extLst>
              </a:tr>
              <a:tr h="456858">
                <a:tc vMerge="1">
                  <a:txBody>
                    <a:bodyPr/>
                    <a:lstStyle/>
                    <a:p>
                      <a:pPr algn="l" fontAlgn="ctr"/>
                      <a:r>
                        <a:rPr lang="en-US" sz="1000" b="1" i="0" u="none" strike="noStrike" dirty="0">
                          <a:solidFill>
                            <a:srgbClr val="000000"/>
                          </a:solidFill>
                          <a:effectLst/>
                          <a:latin typeface="+mn-lt"/>
                        </a:rPr>
                        <a:t>Performance and Scalability</a:t>
                      </a:r>
                    </a:p>
                  </a:txBody>
                  <a:tcPr marL="7620" marR="7620" marT="7620" marB="0" anchor="ctr">
                    <a:solidFill>
                      <a:schemeClr val="bg1">
                        <a:lumMod val="95000"/>
                      </a:schemeClr>
                    </a:solidFill>
                  </a:tcPr>
                </a:tc>
                <a:tc>
                  <a:txBody>
                    <a:bodyPr/>
                    <a:lstStyle/>
                    <a:p>
                      <a:pPr algn="l" fontAlgn="ctr"/>
                      <a:r>
                        <a:rPr lang="en-US" sz="1000" b="1" i="0" u="none" strike="noStrike">
                          <a:solidFill>
                            <a:srgbClr val="000000"/>
                          </a:solidFill>
                          <a:effectLst/>
                          <a:latin typeface="+mn-lt"/>
                        </a:rPr>
                        <a:t>System Availability</a:t>
                      </a:r>
                    </a:p>
                  </a:txBody>
                  <a:tcPr marL="7620" marR="7620" marT="7620" marB="0" anchor="ctr">
                    <a:lnR w="76200" cap="flat" cmpd="sng" algn="ctr">
                      <a:solidFill>
                        <a:schemeClr val="bg1"/>
                      </a:solidFill>
                      <a:prstDash val="solid"/>
                      <a:round/>
                      <a:headEnd type="none" w="med" len="med"/>
                      <a:tailEnd type="none" w="med" len="med"/>
                    </a:lnR>
                    <a:solidFill>
                      <a:schemeClr val="bg1">
                        <a:lumMod val="95000"/>
                      </a:schemeClr>
                    </a:solidFill>
                  </a:tcPr>
                </a:tc>
                <a:tc>
                  <a:txBody>
                    <a:bodyPr/>
                    <a:lstStyle/>
                    <a:p>
                      <a:pPr marL="60325" indent="0" algn="l" defTabSz="914400" rtl="0" eaLnBrk="1" fontAlgn="ctr" latinLnBrk="0" hangingPunct="1"/>
                      <a:r>
                        <a:rPr lang="en-US" sz="1000" b="0" i="0" u="none" strike="noStrike" kern="1200">
                          <a:solidFill>
                            <a:srgbClr val="000000"/>
                          </a:solidFill>
                          <a:effectLst/>
                          <a:latin typeface="+mn-lt"/>
                          <a:ea typeface="+mn-ea"/>
                          <a:cs typeface="+mn-cs"/>
                        </a:rPr>
                        <a:t>How much data platform is available to consumers</a:t>
                      </a:r>
                    </a:p>
                  </a:txBody>
                  <a:tcPr marL="7620" marR="7620" marT="7620" marB="0" anchor="ctr">
                    <a:lnL w="76200" cap="flat" cmpd="sng" algn="ctr">
                      <a:solidFill>
                        <a:schemeClr val="bg1"/>
                      </a:solidFill>
                      <a:prstDash val="solid"/>
                      <a:round/>
                      <a:headEnd type="none" w="med" len="med"/>
                      <a:tailEnd type="none" w="med" len="med"/>
                    </a:lnL>
                    <a:solidFill>
                      <a:schemeClr val="bg1">
                        <a:lumMod val="95000"/>
                      </a:schemeClr>
                    </a:solidFill>
                  </a:tcPr>
                </a:tc>
                <a:tc>
                  <a:txBody>
                    <a:bodyPr/>
                    <a:lstStyle/>
                    <a:p>
                      <a:pPr algn="l" fontAlgn="ctr"/>
                      <a:r>
                        <a:rPr lang="en-US" sz="1000" b="0" i="1" u="none" strike="noStrike">
                          <a:solidFill>
                            <a:srgbClr val="000000"/>
                          </a:solidFill>
                          <a:effectLst/>
                          <a:latin typeface="+mn-lt"/>
                        </a:rPr>
                        <a:t>Average uptime percentage</a:t>
                      </a:r>
                      <a:br>
                        <a:rPr lang="en-US" sz="1000" b="0" i="1" u="none" strike="noStrike">
                          <a:solidFill>
                            <a:srgbClr val="000000"/>
                          </a:solidFill>
                          <a:effectLst/>
                          <a:latin typeface="+mn-lt"/>
                        </a:rPr>
                      </a:br>
                      <a:r>
                        <a:rPr lang="en-US" sz="1000" b="0" i="1" u="none" strike="noStrike">
                          <a:solidFill>
                            <a:srgbClr val="000000"/>
                          </a:solidFill>
                          <a:effectLst/>
                          <a:latin typeface="+mn-lt"/>
                        </a:rPr>
                        <a:t>( (Total Time – Total Downtime) / Total Time ) * 100</a:t>
                      </a:r>
                    </a:p>
                  </a:txBody>
                  <a:tcPr marL="7620" marR="7620" marT="7620" marB="0" anchor="ctr">
                    <a:solidFill>
                      <a:schemeClr val="bg1">
                        <a:lumMod val="95000"/>
                      </a:schemeClr>
                    </a:solidFill>
                  </a:tcPr>
                </a:tc>
                <a:tc>
                  <a:txBody>
                    <a:bodyPr/>
                    <a:lstStyle/>
                    <a:p>
                      <a:pPr algn="ctr" fontAlgn="ctr"/>
                      <a:r>
                        <a:rPr lang="en-US" sz="1000" b="1" i="0" u="none" strike="noStrike" dirty="0">
                          <a:solidFill>
                            <a:srgbClr val="000000"/>
                          </a:solidFill>
                          <a:effectLst/>
                          <a:latin typeface="+mn-lt"/>
                        </a:rPr>
                        <a:t>99.99%</a:t>
                      </a:r>
                    </a:p>
                  </a:txBody>
                  <a:tcPr marL="7620" marR="7620" marT="7620" marB="0" anchor="ctr">
                    <a:solidFill>
                      <a:schemeClr val="bg1">
                        <a:lumMod val="95000"/>
                      </a:schemeClr>
                    </a:solidFill>
                  </a:tcPr>
                </a:tc>
                <a:tc>
                  <a:txBody>
                    <a:bodyPr/>
                    <a:lstStyle/>
                    <a:p>
                      <a:endParaRPr lang="en-US" dirty="0"/>
                    </a:p>
                  </a:txBody>
                  <a:tcPr>
                    <a:solidFill>
                      <a:schemeClr val="bg1">
                        <a:lumMod val="95000"/>
                      </a:schemeClr>
                    </a:solidFill>
                  </a:tcPr>
                </a:tc>
                <a:tc>
                  <a:txBody>
                    <a:bodyPr/>
                    <a:lstStyle/>
                    <a:p>
                      <a:endParaRPr lang="en-US"/>
                    </a:p>
                  </a:txBody>
                  <a:tcPr>
                    <a:solidFill>
                      <a:schemeClr val="bg1">
                        <a:lumMod val="95000"/>
                      </a:schemeClr>
                    </a:solidFill>
                  </a:tcPr>
                </a:tc>
                <a:extLst>
                  <a:ext uri="{0D108BD9-81ED-4DB2-BD59-A6C34878D82A}">
                    <a16:rowId xmlns:a16="http://schemas.microsoft.com/office/drawing/2014/main" val="2583268517"/>
                  </a:ext>
                </a:extLst>
              </a:tr>
              <a:tr h="456858">
                <a:tc rowSpan="4">
                  <a:txBody>
                    <a:bodyPr/>
                    <a:lstStyle/>
                    <a:p>
                      <a:pPr algn="l" fontAlgn="ctr"/>
                      <a:r>
                        <a:rPr lang="en-US" sz="1000" b="1" i="0" u="none" strike="noStrike" dirty="0">
                          <a:solidFill>
                            <a:srgbClr val="000000"/>
                          </a:solidFill>
                          <a:effectLst/>
                          <a:latin typeface="+mn-lt"/>
                        </a:rPr>
                        <a:t>Data Analytics</a:t>
                      </a:r>
                    </a:p>
                  </a:txBody>
                  <a:tcPr marL="7620" marR="7620" marT="7620" marB="0" anchor="ctr">
                    <a:solidFill>
                      <a:schemeClr val="bg1">
                        <a:lumMod val="95000"/>
                      </a:schemeClr>
                    </a:solidFill>
                  </a:tcPr>
                </a:tc>
                <a:tc>
                  <a:txBody>
                    <a:bodyPr/>
                    <a:lstStyle/>
                    <a:p>
                      <a:pPr algn="l" fontAlgn="ctr"/>
                      <a:r>
                        <a:rPr lang="en-US" sz="1000" b="1" i="0" u="none" strike="noStrike">
                          <a:solidFill>
                            <a:srgbClr val="000000"/>
                          </a:solidFill>
                          <a:effectLst/>
                          <a:latin typeface="+mn-lt"/>
                        </a:rPr>
                        <a:t>Real-time prediction</a:t>
                      </a:r>
                    </a:p>
                  </a:txBody>
                  <a:tcPr marL="7620" marR="7620" marT="7620" marB="0" anchor="ctr">
                    <a:lnR w="76200" cap="flat" cmpd="sng" algn="ctr">
                      <a:solidFill>
                        <a:schemeClr val="bg1"/>
                      </a:solidFill>
                      <a:prstDash val="solid"/>
                      <a:round/>
                      <a:headEnd type="none" w="med" len="med"/>
                      <a:tailEnd type="none" w="med" len="med"/>
                    </a:lnR>
                    <a:solidFill>
                      <a:schemeClr val="bg1">
                        <a:lumMod val="95000"/>
                      </a:schemeClr>
                    </a:solidFill>
                  </a:tcPr>
                </a:tc>
                <a:tc>
                  <a:txBody>
                    <a:bodyPr/>
                    <a:lstStyle/>
                    <a:p>
                      <a:pPr marL="60325" indent="0" algn="l" defTabSz="914400" rtl="0" eaLnBrk="1" fontAlgn="ctr" latinLnBrk="0" hangingPunct="1"/>
                      <a:r>
                        <a:rPr lang="en-US" sz="1000" b="0" i="0" u="none" strike="noStrike" kern="1200">
                          <a:solidFill>
                            <a:srgbClr val="000000"/>
                          </a:solidFill>
                          <a:effectLst/>
                          <a:latin typeface="+mn-lt"/>
                          <a:ea typeface="+mn-ea"/>
                          <a:cs typeface="+mn-cs"/>
                        </a:rPr>
                        <a:t>How effectively the data platform supports real-time predictions to make real-time decisions</a:t>
                      </a:r>
                    </a:p>
                  </a:txBody>
                  <a:tcPr marL="7620" marR="7620" marT="7620" marB="0" anchor="ctr">
                    <a:lnL w="76200" cap="flat" cmpd="sng" algn="ctr">
                      <a:solidFill>
                        <a:schemeClr val="bg1"/>
                      </a:solidFill>
                      <a:prstDash val="solid"/>
                      <a:round/>
                      <a:headEnd type="none" w="med" len="med"/>
                      <a:tailEnd type="none" w="med" len="med"/>
                    </a:lnL>
                    <a:solidFill>
                      <a:schemeClr val="bg1">
                        <a:lumMod val="95000"/>
                      </a:schemeClr>
                    </a:solidFill>
                  </a:tcPr>
                </a:tc>
                <a:tc>
                  <a:txBody>
                    <a:bodyPr/>
                    <a:lstStyle/>
                    <a:p>
                      <a:pPr algn="l" fontAlgn="ctr"/>
                      <a:r>
                        <a:rPr lang="en-US" sz="1000" b="0" i="1" u="none" strike="noStrike">
                          <a:solidFill>
                            <a:srgbClr val="000000"/>
                          </a:solidFill>
                          <a:effectLst/>
                          <a:latin typeface="+mn-lt"/>
                        </a:rPr>
                        <a:t># of web services deployed / Total # of analytical use cases</a:t>
                      </a:r>
                    </a:p>
                  </a:txBody>
                  <a:tcPr marL="7620" marR="7620" marT="7620" marB="0" anchor="ctr">
                    <a:solidFill>
                      <a:schemeClr val="bg1">
                        <a:lumMod val="95000"/>
                      </a:schemeClr>
                    </a:solidFill>
                  </a:tcPr>
                </a:tc>
                <a:tc>
                  <a:txBody>
                    <a:bodyPr/>
                    <a:lstStyle/>
                    <a:p>
                      <a:pPr algn="ctr" fontAlgn="ctr"/>
                      <a:r>
                        <a:rPr lang="en-US" sz="1000" b="1" i="0" u="none" strike="noStrike">
                          <a:solidFill>
                            <a:srgbClr val="000000"/>
                          </a:solidFill>
                          <a:effectLst/>
                          <a:latin typeface="+mn-lt"/>
                        </a:rPr>
                        <a:t>80%</a:t>
                      </a:r>
                    </a:p>
                  </a:txBody>
                  <a:tcPr marL="7620" marR="7620" marT="7620" marB="0" anchor="ctr">
                    <a:solidFill>
                      <a:schemeClr val="bg1">
                        <a:lumMod val="95000"/>
                      </a:schemeClr>
                    </a:solidFill>
                  </a:tcPr>
                </a:tc>
                <a:tc>
                  <a:txBody>
                    <a:bodyPr/>
                    <a:lstStyle/>
                    <a:p>
                      <a:endParaRPr lang="en-US" dirty="0"/>
                    </a:p>
                  </a:txBody>
                  <a:tcPr>
                    <a:solidFill>
                      <a:schemeClr val="bg1">
                        <a:lumMod val="95000"/>
                      </a:schemeClr>
                    </a:solidFill>
                  </a:tcPr>
                </a:tc>
                <a:tc>
                  <a:txBody>
                    <a:bodyPr/>
                    <a:lstStyle/>
                    <a:p>
                      <a:endParaRPr lang="en-US" dirty="0"/>
                    </a:p>
                  </a:txBody>
                  <a:tcPr>
                    <a:solidFill>
                      <a:schemeClr val="bg1">
                        <a:lumMod val="95000"/>
                      </a:schemeClr>
                    </a:solidFill>
                  </a:tcPr>
                </a:tc>
                <a:extLst>
                  <a:ext uri="{0D108BD9-81ED-4DB2-BD59-A6C34878D82A}">
                    <a16:rowId xmlns:a16="http://schemas.microsoft.com/office/drawing/2014/main" val="1216714620"/>
                  </a:ext>
                </a:extLst>
              </a:tr>
              <a:tr h="456858">
                <a:tc vMerge="1">
                  <a:txBody>
                    <a:bodyPr/>
                    <a:lstStyle/>
                    <a:p>
                      <a:pPr algn="l" fontAlgn="ctr"/>
                      <a:r>
                        <a:rPr lang="en-US" sz="1000" b="1" i="0" u="none" strike="noStrike">
                          <a:solidFill>
                            <a:srgbClr val="000000"/>
                          </a:solidFill>
                          <a:effectLst/>
                          <a:latin typeface="+mn-lt"/>
                        </a:rPr>
                        <a:t>Data Analytics</a:t>
                      </a:r>
                    </a:p>
                  </a:txBody>
                  <a:tcPr marL="7620" marR="7620" marT="7620" marB="0" anchor="ctr">
                    <a:solidFill>
                      <a:schemeClr val="bg1">
                        <a:lumMod val="95000"/>
                      </a:schemeClr>
                    </a:solidFill>
                  </a:tcPr>
                </a:tc>
                <a:tc>
                  <a:txBody>
                    <a:bodyPr/>
                    <a:lstStyle/>
                    <a:p>
                      <a:pPr algn="l" fontAlgn="ctr"/>
                      <a:r>
                        <a:rPr lang="en-US" sz="1000" b="1" i="0" u="none" strike="noStrike">
                          <a:solidFill>
                            <a:srgbClr val="000000"/>
                          </a:solidFill>
                          <a:effectLst/>
                          <a:latin typeface="+mn-lt"/>
                        </a:rPr>
                        <a:t>Cognitive support (OCR, NLP, Speech-Text)</a:t>
                      </a:r>
                    </a:p>
                  </a:txBody>
                  <a:tcPr marL="7620" marR="7620" marT="7620" marB="0" anchor="ctr">
                    <a:lnR w="76200" cap="flat" cmpd="sng" algn="ctr">
                      <a:solidFill>
                        <a:schemeClr val="bg1"/>
                      </a:solidFill>
                      <a:prstDash val="solid"/>
                      <a:round/>
                      <a:headEnd type="none" w="med" len="med"/>
                      <a:tailEnd type="none" w="med" len="med"/>
                    </a:lnR>
                    <a:solidFill>
                      <a:schemeClr val="bg1">
                        <a:lumMod val="95000"/>
                      </a:schemeClr>
                    </a:solidFill>
                  </a:tcPr>
                </a:tc>
                <a:tc>
                  <a:txBody>
                    <a:bodyPr/>
                    <a:lstStyle/>
                    <a:p>
                      <a:pPr marL="60325" indent="0" algn="l" defTabSz="914400" rtl="0" eaLnBrk="1" fontAlgn="ctr" latinLnBrk="0" hangingPunct="1"/>
                      <a:r>
                        <a:rPr lang="en-US" sz="1000" b="0" i="0" u="none" strike="noStrike" kern="1200">
                          <a:solidFill>
                            <a:srgbClr val="000000"/>
                          </a:solidFill>
                          <a:effectLst/>
                          <a:latin typeface="+mn-lt"/>
                          <a:ea typeface="+mn-ea"/>
                          <a:cs typeface="+mn-cs"/>
                        </a:rPr>
                        <a:t>How effectively  data platform makes sense of unstructured data from various sources</a:t>
                      </a:r>
                    </a:p>
                  </a:txBody>
                  <a:tcPr marL="7620" marR="7620" marT="7620" marB="0" anchor="ctr">
                    <a:lnL w="76200" cap="flat" cmpd="sng" algn="ctr">
                      <a:solidFill>
                        <a:schemeClr val="bg1"/>
                      </a:solidFill>
                      <a:prstDash val="solid"/>
                      <a:round/>
                      <a:headEnd type="none" w="med" len="med"/>
                      <a:tailEnd type="none" w="med" len="med"/>
                    </a:lnL>
                    <a:solidFill>
                      <a:schemeClr val="bg1">
                        <a:lumMod val="95000"/>
                      </a:schemeClr>
                    </a:solidFill>
                  </a:tcPr>
                </a:tc>
                <a:tc>
                  <a:txBody>
                    <a:bodyPr/>
                    <a:lstStyle/>
                    <a:p>
                      <a:pPr algn="l" fontAlgn="ctr"/>
                      <a:r>
                        <a:rPr lang="en-US" sz="1000" b="0" i="1" u="none" strike="noStrike">
                          <a:solidFill>
                            <a:srgbClr val="000000"/>
                          </a:solidFill>
                          <a:effectLst/>
                          <a:latin typeface="+mn-lt"/>
                        </a:rPr>
                        <a:t>#  of unstructured (image, pdf, audio) data interpreted/Total # of unstructured files in Raw layer</a:t>
                      </a:r>
                    </a:p>
                  </a:txBody>
                  <a:tcPr marL="7620" marR="7620" marT="7620" marB="0" anchor="ctr">
                    <a:solidFill>
                      <a:schemeClr val="bg1">
                        <a:lumMod val="95000"/>
                      </a:schemeClr>
                    </a:solidFill>
                  </a:tcPr>
                </a:tc>
                <a:tc>
                  <a:txBody>
                    <a:bodyPr/>
                    <a:lstStyle/>
                    <a:p>
                      <a:pPr algn="ctr" fontAlgn="ctr"/>
                      <a:r>
                        <a:rPr lang="en-US" sz="1000" b="1" i="0" u="none" strike="noStrike">
                          <a:solidFill>
                            <a:srgbClr val="000000"/>
                          </a:solidFill>
                          <a:effectLst/>
                          <a:latin typeface="+mn-lt"/>
                        </a:rPr>
                        <a:t>100%</a:t>
                      </a:r>
                    </a:p>
                  </a:txBody>
                  <a:tcPr marL="7620" marR="7620" marT="7620" marB="0" anchor="ctr">
                    <a:solidFill>
                      <a:schemeClr val="bg1">
                        <a:lumMod val="95000"/>
                      </a:schemeClr>
                    </a:solidFill>
                  </a:tcPr>
                </a:tc>
                <a:tc>
                  <a:txBody>
                    <a:bodyPr/>
                    <a:lstStyle/>
                    <a:p>
                      <a:endParaRPr lang="en-US" dirty="0"/>
                    </a:p>
                  </a:txBody>
                  <a:tcPr>
                    <a:solidFill>
                      <a:schemeClr val="bg1">
                        <a:lumMod val="95000"/>
                      </a:schemeClr>
                    </a:solidFill>
                  </a:tcPr>
                </a:tc>
                <a:tc>
                  <a:txBody>
                    <a:bodyPr/>
                    <a:lstStyle/>
                    <a:p>
                      <a:endParaRPr lang="en-US" dirty="0"/>
                    </a:p>
                  </a:txBody>
                  <a:tcPr>
                    <a:solidFill>
                      <a:schemeClr val="bg1">
                        <a:lumMod val="95000"/>
                      </a:schemeClr>
                    </a:solidFill>
                  </a:tcPr>
                </a:tc>
                <a:extLst>
                  <a:ext uri="{0D108BD9-81ED-4DB2-BD59-A6C34878D82A}">
                    <a16:rowId xmlns:a16="http://schemas.microsoft.com/office/drawing/2014/main" val="3441217467"/>
                  </a:ext>
                </a:extLst>
              </a:tr>
              <a:tr h="456858">
                <a:tc vMerge="1">
                  <a:txBody>
                    <a:bodyPr/>
                    <a:lstStyle/>
                    <a:p>
                      <a:pPr algn="l" fontAlgn="ctr"/>
                      <a:r>
                        <a:rPr lang="en-US" sz="1000" b="1" i="0" u="none" strike="noStrike">
                          <a:solidFill>
                            <a:srgbClr val="000000"/>
                          </a:solidFill>
                          <a:effectLst/>
                          <a:latin typeface="+mn-lt"/>
                        </a:rPr>
                        <a:t>Data Analytics</a:t>
                      </a:r>
                    </a:p>
                  </a:txBody>
                  <a:tcPr marL="7620" marR="7620" marT="7620" marB="0" anchor="ctr">
                    <a:solidFill>
                      <a:schemeClr val="bg1">
                        <a:lumMod val="95000"/>
                      </a:schemeClr>
                    </a:solidFill>
                  </a:tcPr>
                </a:tc>
                <a:tc>
                  <a:txBody>
                    <a:bodyPr/>
                    <a:lstStyle/>
                    <a:p>
                      <a:pPr algn="l" fontAlgn="ctr"/>
                      <a:r>
                        <a:rPr lang="en-US" sz="1000" b="1" i="0" u="none" strike="noStrike">
                          <a:solidFill>
                            <a:srgbClr val="000000"/>
                          </a:solidFill>
                          <a:effectLst/>
                          <a:latin typeface="+mn-lt"/>
                        </a:rPr>
                        <a:t>ML Model Effectiveness</a:t>
                      </a:r>
                    </a:p>
                  </a:txBody>
                  <a:tcPr marL="7620" marR="7620" marT="7620" marB="0" anchor="ctr">
                    <a:lnR w="76200" cap="flat" cmpd="sng" algn="ctr">
                      <a:solidFill>
                        <a:schemeClr val="bg1"/>
                      </a:solidFill>
                      <a:prstDash val="solid"/>
                      <a:round/>
                      <a:headEnd type="none" w="med" len="med"/>
                      <a:tailEnd type="none" w="med" len="med"/>
                    </a:lnR>
                    <a:solidFill>
                      <a:schemeClr val="bg1">
                        <a:lumMod val="95000"/>
                      </a:schemeClr>
                    </a:solidFill>
                  </a:tcPr>
                </a:tc>
                <a:tc>
                  <a:txBody>
                    <a:bodyPr/>
                    <a:lstStyle/>
                    <a:p>
                      <a:pPr marL="60325" indent="0" algn="l" defTabSz="914400" rtl="0" eaLnBrk="1" fontAlgn="ctr" latinLnBrk="0" hangingPunct="1"/>
                      <a:r>
                        <a:rPr lang="en-US" sz="1000" b="0" i="0" u="none" strike="noStrike" kern="1200">
                          <a:solidFill>
                            <a:srgbClr val="000000"/>
                          </a:solidFill>
                          <a:effectLst/>
                          <a:latin typeface="+mn-lt"/>
                          <a:ea typeface="+mn-ea"/>
                          <a:cs typeface="+mn-cs"/>
                        </a:rPr>
                        <a:t>How ML model performance over time is tracked</a:t>
                      </a:r>
                    </a:p>
                  </a:txBody>
                  <a:tcPr marL="7620" marR="7620" marT="7620" marB="0" anchor="ctr">
                    <a:lnL w="76200" cap="flat" cmpd="sng" algn="ctr">
                      <a:solidFill>
                        <a:schemeClr val="bg1"/>
                      </a:solidFill>
                      <a:prstDash val="solid"/>
                      <a:round/>
                      <a:headEnd type="none" w="med" len="med"/>
                      <a:tailEnd type="none" w="med" len="med"/>
                    </a:lnL>
                    <a:solidFill>
                      <a:schemeClr val="bg1">
                        <a:lumMod val="95000"/>
                      </a:schemeClr>
                    </a:solidFill>
                  </a:tcPr>
                </a:tc>
                <a:tc>
                  <a:txBody>
                    <a:bodyPr/>
                    <a:lstStyle/>
                    <a:p>
                      <a:pPr algn="l" fontAlgn="ctr"/>
                      <a:r>
                        <a:rPr lang="en-US" sz="1000" b="0" i="1" u="none" strike="noStrike">
                          <a:solidFill>
                            <a:srgbClr val="000000"/>
                          </a:solidFill>
                          <a:effectLst/>
                          <a:latin typeface="+mn-lt"/>
                        </a:rPr>
                        <a:t># of model performance tracked after deployment/ Total # of ML Models</a:t>
                      </a:r>
                    </a:p>
                  </a:txBody>
                  <a:tcPr marL="7620" marR="7620" marT="7620" marB="0" anchor="ctr">
                    <a:solidFill>
                      <a:schemeClr val="bg1">
                        <a:lumMod val="95000"/>
                      </a:schemeClr>
                    </a:solidFill>
                  </a:tcPr>
                </a:tc>
                <a:tc>
                  <a:txBody>
                    <a:bodyPr/>
                    <a:lstStyle/>
                    <a:p>
                      <a:pPr algn="ctr" fontAlgn="ctr"/>
                      <a:r>
                        <a:rPr lang="en-US" sz="1000" b="1" i="0" u="none" strike="noStrike">
                          <a:solidFill>
                            <a:srgbClr val="000000"/>
                          </a:solidFill>
                          <a:effectLst/>
                          <a:latin typeface="+mn-lt"/>
                        </a:rPr>
                        <a:t>100%</a:t>
                      </a:r>
                    </a:p>
                  </a:txBody>
                  <a:tcPr marL="7620" marR="7620" marT="7620" marB="0" anchor="ctr">
                    <a:solidFill>
                      <a:schemeClr val="bg1">
                        <a:lumMod val="95000"/>
                      </a:schemeClr>
                    </a:solidFill>
                  </a:tcPr>
                </a:tc>
                <a:tc>
                  <a:txBody>
                    <a:bodyPr/>
                    <a:lstStyle/>
                    <a:p>
                      <a:endParaRPr lang="en-US" dirty="0"/>
                    </a:p>
                  </a:txBody>
                  <a:tcPr>
                    <a:solidFill>
                      <a:schemeClr val="bg1">
                        <a:lumMod val="95000"/>
                      </a:schemeClr>
                    </a:solidFill>
                  </a:tcPr>
                </a:tc>
                <a:tc>
                  <a:txBody>
                    <a:bodyPr/>
                    <a:lstStyle/>
                    <a:p>
                      <a:endParaRPr lang="en-US" dirty="0"/>
                    </a:p>
                  </a:txBody>
                  <a:tcPr>
                    <a:solidFill>
                      <a:schemeClr val="bg1">
                        <a:lumMod val="95000"/>
                      </a:schemeClr>
                    </a:solidFill>
                  </a:tcPr>
                </a:tc>
                <a:extLst>
                  <a:ext uri="{0D108BD9-81ED-4DB2-BD59-A6C34878D82A}">
                    <a16:rowId xmlns:a16="http://schemas.microsoft.com/office/drawing/2014/main" val="3622591540"/>
                  </a:ext>
                </a:extLst>
              </a:tr>
              <a:tr h="456858">
                <a:tc vMerge="1">
                  <a:txBody>
                    <a:bodyPr/>
                    <a:lstStyle/>
                    <a:p>
                      <a:pPr algn="l" fontAlgn="ctr"/>
                      <a:r>
                        <a:rPr lang="en-US" sz="1000" b="1" i="0" u="none" strike="noStrike" dirty="0">
                          <a:solidFill>
                            <a:srgbClr val="000000"/>
                          </a:solidFill>
                          <a:effectLst/>
                          <a:latin typeface="+mn-lt"/>
                        </a:rPr>
                        <a:t>Data Analytics</a:t>
                      </a:r>
                    </a:p>
                  </a:txBody>
                  <a:tcPr marL="7620" marR="7620" marT="7620" marB="0" anchor="ctr">
                    <a:solidFill>
                      <a:schemeClr val="bg1">
                        <a:lumMod val="95000"/>
                      </a:schemeClr>
                    </a:solidFill>
                  </a:tcPr>
                </a:tc>
                <a:tc>
                  <a:txBody>
                    <a:bodyPr/>
                    <a:lstStyle/>
                    <a:p>
                      <a:pPr algn="l" fontAlgn="ctr"/>
                      <a:r>
                        <a:rPr lang="en-US" sz="1000" b="1" i="0" u="none" strike="noStrike" dirty="0">
                          <a:solidFill>
                            <a:srgbClr val="000000"/>
                          </a:solidFill>
                          <a:effectLst/>
                          <a:latin typeface="+mn-lt"/>
                        </a:rPr>
                        <a:t>ML Model Effectiveness</a:t>
                      </a:r>
                    </a:p>
                  </a:txBody>
                  <a:tcPr marL="7620" marR="7620" marT="7620" marB="0" anchor="ctr">
                    <a:lnR w="76200" cap="flat" cmpd="sng" algn="ctr">
                      <a:solidFill>
                        <a:schemeClr val="bg1"/>
                      </a:solidFill>
                      <a:prstDash val="solid"/>
                      <a:round/>
                      <a:headEnd type="none" w="med" len="med"/>
                      <a:tailEnd type="none" w="med" len="med"/>
                    </a:lnR>
                    <a:solidFill>
                      <a:schemeClr val="bg1">
                        <a:lumMod val="95000"/>
                      </a:schemeClr>
                    </a:solidFill>
                  </a:tcPr>
                </a:tc>
                <a:tc>
                  <a:txBody>
                    <a:bodyPr/>
                    <a:lstStyle/>
                    <a:p>
                      <a:pPr marL="60325" indent="0" algn="l" defTabSz="914400" rtl="0" eaLnBrk="1" fontAlgn="ctr" latinLnBrk="0" hangingPunct="1"/>
                      <a:r>
                        <a:rPr lang="en-US" sz="1000" b="0" i="0" u="none" strike="noStrike" kern="1200" dirty="0">
                          <a:solidFill>
                            <a:srgbClr val="000000"/>
                          </a:solidFill>
                          <a:effectLst/>
                          <a:latin typeface="+mn-lt"/>
                          <a:ea typeface="+mn-ea"/>
                          <a:cs typeface="+mn-cs"/>
                        </a:rPr>
                        <a:t>How effectively the model performance degradation is mitigated over time</a:t>
                      </a:r>
                    </a:p>
                  </a:txBody>
                  <a:tcPr marL="7620" marR="7620" marT="7620" marB="0" anchor="ctr">
                    <a:lnL w="76200" cap="flat" cmpd="sng" algn="ctr">
                      <a:solidFill>
                        <a:schemeClr val="bg1"/>
                      </a:solidFill>
                      <a:prstDash val="solid"/>
                      <a:round/>
                      <a:headEnd type="none" w="med" len="med"/>
                      <a:tailEnd type="none" w="med" len="med"/>
                    </a:lnL>
                    <a:solidFill>
                      <a:schemeClr val="bg1">
                        <a:lumMod val="95000"/>
                      </a:schemeClr>
                    </a:solidFill>
                  </a:tcPr>
                </a:tc>
                <a:tc>
                  <a:txBody>
                    <a:bodyPr/>
                    <a:lstStyle/>
                    <a:p>
                      <a:pPr algn="l" fontAlgn="ctr"/>
                      <a:r>
                        <a:rPr lang="en-US" sz="1000" b="0" i="1" u="none" strike="noStrike">
                          <a:solidFill>
                            <a:srgbClr val="000000"/>
                          </a:solidFill>
                          <a:effectLst/>
                          <a:latin typeface="+mn-lt"/>
                        </a:rPr>
                        <a:t># of ML models with Continous Training/ Total # of ML models</a:t>
                      </a:r>
                    </a:p>
                  </a:txBody>
                  <a:tcPr marL="7620" marR="7620" marT="7620" marB="0" anchor="ctr">
                    <a:solidFill>
                      <a:schemeClr val="bg1">
                        <a:lumMod val="95000"/>
                      </a:schemeClr>
                    </a:solidFill>
                  </a:tcPr>
                </a:tc>
                <a:tc>
                  <a:txBody>
                    <a:bodyPr/>
                    <a:lstStyle/>
                    <a:p>
                      <a:pPr algn="ctr" fontAlgn="ctr"/>
                      <a:r>
                        <a:rPr lang="en-US" sz="1000" b="1" i="0" u="none" strike="noStrike" dirty="0">
                          <a:solidFill>
                            <a:srgbClr val="000000"/>
                          </a:solidFill>
                          <a:effectLst/>
                          <a:latin typeface="+mn-lt"/>
                        </a:rPr>
                        <a:t>100%</a:t>
                      </a:r>
                    </a:p>
                  </a:txBody>
                  <a:tcPr marL="7620" marR="7620" marT="7620" marB="0" anchor="ctr">
                    <a:solidFill>
                      <a:schemeClr val="bg1">
                        <a:lumMod val="95000"/>
                      </a:schemeClr>
                    </a:solidFill>
                  </a:tcPr>
                </a:tc>
                <a:tc>
                  <a:txBody>
                    <a:bodyPr/>
                    <a:lstStyle/>
                    <a:p>
                      <a:endParaRPr lang="en-US" dirty="0"/>
                    </a:p>
                  </a:txBody>
                  <a:tcPr>
                    <a:solidFill>
                      <a:schemeClr val="bg1">
                        <a:lumMod val="95000"/>
                      </a:schemeClr>
                    </a:solidFill>
                  </a:tcPr>
                </a:tc>
                <a:tc>
                  <a:txBody>
                    <a:bodyPr/>
                    <a:lstStyle/>
                    <a:p>
                      <a:endParaRPr lang="en-US" dirty="0"/>
                    </a:p>
                  </a:txBody>
                  <a:tcPr>
                    <a:solidFill>
                      <a:schemeClr val="bg1">
                        <a:lumMod val="95000"/>
                      </a:schemeClr>
                    </a:solidFill>
                  </a:tcPr>
                </a:tc>
                <a:extLst>
                  <a:ext uri="{0D108BD9-81ED-4DB2-BD59-A6C34878D82A}">
                    <a16:rowId xmlns:a16="http://schemas.microsoft.com/office/drawing/2014/main" val="1541849633"/>
                  </a:ext>
                </a:extLst>
              </a:tr>
            </a:tbl>
          </a:graphicData>
        </a:graphic>
      </p:graphicFrame>
    </p:spTree>
    <p:extLst>
      <p:ext uri="{BB962C8B-B14F-4D97-AF65-F5344CB8AC3E}">
        <p14:creationId xmlns:p14="http://schemas.microsoft.com/office/powerpoint/2010/main" val="5678150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C18EA428-37D8-4948-AFF1-3879BAB1B346}"/>
              </a:ext>
            </a:extLst>
          </p:cNvPr>
          <p:cNvSpPr>
            <a:spLocks noGrp="1"/>
          </p:cNvSpPr>
          <p:nvPr>
            <p:ph type="sldNum" sz="quarter" idx="4"/>
          </p:nvPr>
        </p:nvSpPr>
        <p:spPr/>
        <p:txBody>
          <a:bodyPr/>
          <a:lstStyle/>
          <a:p>
            <a:fld id="{18A41853-EF22-D446-BDBC-A7CF3FE93503}" type="slidenum">
              <a:rPr lang="en-US" smtClean="0"/>
              <a:pPr/>
              <a:t>7</a:t>
            </a:fld>
            <a:endParaRPr lang="en-US" dirty="0"/>
          </a:p>
        </p:txBody>
      </p:sp>
      <p:sp>
        <p:nvSpPr>
          <p:cNvPr id="6" name="Text Placeholder 5">
            <a:extLst>
              <a:ext uri="{FF2B5EF4-FFF2-40B4-BE49-F238E27FC236}">
                <a16:creationId xmlns:a16="http://schemas.microsoft.com/office/drawing/2014/main" id="{0E1B3FA0-409B-654B-ACB4-E46B2E7382F1}"/>
              </a:ext>
            </a:extLst>
          </p:cNvPr>
          <p:cNvSpPr>
            <a:spLocks noGrp="1"/>
          </p:cNvSpPr>
          <p:nvPr>
            <p:ph type="body" sz="quarter" idx="10"/>
          </p:nvPr>
        </p:nvSpPr>
        <p:spPr/>
        <p:txBody>
          <a:bodyPr/>
          <a:lstStyle/>
          <a:p>
            <a:r>
              <a:rPr lang="en-US" dirty="0"/>
              <a:t>Data Architecture: Target KPI (5/6)</a:t>
            </a:r>
          </a:p>
        </p:txBody>
      </p:sp>
      <p:graphicFrame>
        <p:nvGraphicFramePr>
          <p:cNvPr id="13" name="Table 13">
            <a:extLst>
              <a:ext uri="{FF2B5EF4-FFF2-40B4-BE49-F238E27FC236}">
                <a16:creationId xmlns:a16="http://schemas.microsoft.com/office/drawing/2014/main" id="{7F3CBD5A-39B3-4140-B0F8-8A4BA4EB9EEE}"/>
              </a:ext>
            </a:extLst>
          </p:cNvPr>
          <p:cNvGraphicFramePr>
            <a:graphicFrameLocks noGrp="1"/>
          </p:cNvGraphicFramePr>
          <p:nvPr>
            <p:extLst>
              <p:ext uri="{D42A27DB-BD31-4B8C-83A1-F6EECF244321}">
                <p14:modId xmlns:p14="http://schemas.microsoft.com/office/powerpoint/2010/main" val="1277247165"/>
              </p:ext>
            </p:extLst>
          </p:nvPr>
        </p:nvGraphicFramePr>
        <p:xfrm>
          <a:off x="359999" y="1282595"/>
          <a:ext cx="11227490" cy="4929728"/>
        </p:xfrm>
        <a:graphic>
          <a:graphicData uri="http://schemas.openxmlformats.org/drawingml/2006/table">
            <a:tbl>
              <a:tblPr firstRow="1" bandRow="1">
                <a:tableStyleId>{21E4AEA4-8DFA-4A89-87EB-49C32662AFE0}</a:tableStyleId>
              </a:tblPr>
              <a:tblGrid>
                <a:gridCol w="1201474">
                  <a:extLst>
                    <a:ext uri="{9D8B030D-6E8A-4147-A177-3AD203B41FA5}">
                      <a16:colId xmlns:a16="http://schemas.microsoft.com/office/drawing/2014/main" val="3054653752"/>
                    </a:ext>
                  </a:extLst>
                </a:gridCol>
                <a:gridCol w="1573613">
                  <a:extLst>
                    <a:ext uri="{9D8B030D-6E8A-4147-A177-3AD203B41FA5}">
                      <a16:colId xmlns:a16="http://schemas.microsoft.com/office/drawing/2014/main" val="2822780509"/>
                    </a:ext>
                  </a:extLst>
                </a:gridCol>
                <a:gridCol w="2723103">
                  <a:extLst>
                    <a:ext uri="{9D8B030D-6E8A-4147-A177-3AD203B41FA5}">
                      <a16:colId xmlns:a16="http://schemas.microsoft.com/office/drawing/2014/main" val="155494599"/>
                    </a:ext>
                  </a:extLst>
                </a:gridCol>
                <a:gridCol w="3014506">
                  <a:extLst>
                    <a:ext uri="{9D8B030D-6E8A-4147-A177-3AD203B41FA5}">
                      <a16:colId xmlns:a16="http://schemas.microsoft.com/office/drawing/2014/main" val="3534131023"/>
                    </a:ext>
                  </a:extLst>
                </a:gridCol>
                <a:gridCol w="773723">
                  <a:extLst>
                    <a:ext uri="{9D8B030D-6E8A-4147-A177-3AD203B41FA5}">
                      <a16:colId xmlns:a16="http://schemas.microsoft.com/office/drawing/2014/main" val="1755862001"/>
                    </a:ext>
                  </a:extLst>
                </a:gridCol>
                <a:gridCol w="1105318">
                  <a:extLst>
                    <a:ext uri="{9D8B030D-6E8A-4147-A177-3AD203B41FA5}">
                      <a16:colId xmlns:a16="http://schemas.microsoft.com/office/drawing/2014/main" val="1784801250"/>
                    </a:ext>
                  </a:extLst>
                </a:gridCol>
                <a:gridCol w="835753">
                  <a:extLst>
                    <a:ext uri="{9D8B030D-6E8A-4147-A177-3AD203B41FA5}">
                      <a16:colId xmlns:a16="http://schemas.microsoft.com/office/drawing/2014/main" val="1308932310"/>
                    </a:ext>
                  </a:extLst>
                </a:gridCol>
              </a:tblGrid>
              <a:tr h="253810">
                <a:tc>
                  <a:txBody>
                    <a:bodyPr/>
                    <a:lstStyle/>
                    <a:p>
                      <a:pPr algn="ctr" fontAlgn="ctr"/>
                      <a:r>
                        <a:rPr lang="en-US" sz="1100" b="1" u="none" strike="noStrike" dirty="0">
                          <a:solidFill>
                            <a:schemeClr val="bg1"/>
                          </a:solidFill>
                          <a:effectLst/>
                        </a:rPr>
                        <a:t>KPI Category</a:t>
                      </a:r>
                      <a:endParaRPr lang="en-US" sz="1100" b="1" i="0" u="none" strike="noStrike" dirty="0">
                        <a:solidFill>
                          <a:schemeClr val="bg1"/>
                        </a:solidFill>
                        <a:effectLst/>
                        <a:latin typeface="+mj-lt"/>
                      </a:endParaRPr>
                    </a:p>
                  </a:txBody>
                  <a:tcPr marL="7620" marR="7620" marT="7620" marB="0" anchor="ctr">
                    <a:solidFill>
                      <a:schemeClr val="tx1"/>
                    </a:solidFill>
                  </a:tcPr>
                </a:tc>
                <a:tc>
                  <a:txBody>
                    <a:bodyPr/>
                    <a:lstStyle/>
                    <a:p>
                      <a:pPr algn="ctr" fontAlgn="ctr"/>
                      <a:r>
                        <a:rPr lang="en-US" sz="1100" b="1" u="none" strike="noStrike" dirty="0">
                          <a:solidFill>
                            <a:schemeClr val="bg1"/>
                          </a:solidFill>
                          <a:effectLst/>
                        </a:rPr>
                        <a:t>KPI</a:t>
                      </a:r>
                      <a:endParaRPr lang="en-US" sz="1100" b="1" i="0" u="none" strike="noStrike" dirty="0">
                        <a:solidFill>
                          <a:schemeClr val="bg1"/>
                        </a:solidFill>
                        <a:effectLst/>
                        <a:latin typeface="+mj-lt"/>
                      </a:endParaRPr>
                    </a:p>
                  </a:txBody>
                  <a:tcPr marL="7620" marR="7620" marT="7620" marB="0" anchor="ctr">
                    <a:lnR w="76200" cap="flat" cmpd="sng" algn="ctr">
                      <a:solidFill>
                        <a:schemeClr val="bg1"/>
                      </a:solidFill>
                      <a:prstDash val="solid"/>
                      <a:round/>
                      <a:headEnd type="none" w="med" len="med"/>
                      <a:tailEnd type="none" w="med" len="med"/>
                    </a:lnR>
                    <a:solidFill>
                      <a:schemeClr val="tx1"/>
                    </a:solidFill>
                  </a:tcPr>
                </a:tc>
                <a:tc>
                  <a:txBody>
                    <a:bodyPr/>
                    <a:lstStyle/>
                    <a:p>
                      <a:pPr algn="ctr" fontAlgn="ctr"/>
                      <a:r>
                        <a:rPr lang="en-US" sz="1100" b="1" u="none" strike="noStrike" dirty="0">
                          <a:solidFill>
                            <a:schemeClr val="bg1"/>
                          </a:solidFill>
                          <a:effectLst/>
                        </a:rPr>
                        <a:t>Definition</a:t>
                      </a:r>
                      <a:endParaRPr lang="en-US" sz="1100" b="1" i="0" u="none" strike="noStrike" dirty="0">
                        <a:solidFill>
                          <a:schemeClr val="bg1"/>
                        </a:solidFill>
                        <a:effectLst/>
                        <a:latin typeface="+mj-lt"/>
                      </a:endParaRPr>
                    </a:p>
                  </a:txBody>
                  <a:tcPr marL="7620" marR="7620" marT="7620" marB="0" anchor="ctr">
                    <a:lnL w="76200" cap="flat" cmpd="sng" algn="ctr">
                      <a:solidFill>
                        <a:schemeClr val="bg1"/>
                      </a:solidFill>
                      <a:prstDash val="solid"/>
                      <a:round/>
                      <a:headEnd type="none" w="med" len="med"/>
                      <a:tailEnd type="none" w="med" len="med"/>
                    </a:lnL>
                  </a:tcPr>
                </a:tc>
                <a:tc>
                  <a:txBody>
                    <a:bodyPr/>
                    <a:lstStyle/>
                    <a:p>
                      <a:pPr algn="ctr" fontAlgn="ctr"/>
                      <a:r>
                        <a:rPr lang="en-US" sz="1100" b="1" u="none" strike="noStrike" dirty="0">
                          <a:solidFill>
                            <a:schemeClr val="bg1"/>
                          </a:solidFill>
                          <a:effectLst/>
                        </a:rPr>
                        <a:t>Formula</a:t>
                      </a:r>
                      <a:endParaRPr lang="en-US" sz="1100" b="1" i="0" u="none" strike="noStrike" dirty="0">
                        <a:solidFill>
                          <a:schemeClr val="bg1"/>
                        </a:solidFill>
                        <a:effectLst/>
                        <a:latin typeface="+mj-lt"/>
                      </a:endParaRPr>
                    </a:p>
                  </a:txBody>
                  <a:tcPr marL="7620" marR="7620" marT="7620" marB="0" anchor="ctr"/>
                </a:tc>
                <a:tc>
                  <a:txBody>
                    <a:bodyPr/>
                    <a:lstStyle/>
                    <a:p>
                      <a:pPr algn="ctr" fontAlgn="ctr"/>
                      <a:r>
                        <a:rPr lang="en-US" sz="1100" b="1" u="none" strike="noStrike" dirty="0">
                          <a:solidFill>
                            <a:schemeClr val="bg1"/>
                          </a:solidFill>
                          <a:effectLst/>
                        </a:rPr>
                        <a:t>Target</a:t>
                      </a:r>
                      <a:endParaRPr lang="en-US" sz="1100" b="1" i="0" u="none" strike="noStrike" dirty="0">
                        <a:solidFill>
                          <a:schemeClr val="bg1"/>
                        </a:solidFill>
                        <a:effectLst/>
                        <a:latin typeface="+mj-lt"/>
                      </a:endParaRPr>
                    </a:p>
                  </a:txBody>
                  <a:tcPr marL="7620" marR="7620" marT="7620" marB="0" anchor="ctr"/>
                </a:tc>
                <a:tc>
                  <a:txBody>
                    <a:bodyPr/>
                    <a:lstStyle/>
                    <a:p>
                      <a:pPr algn="ctr" fontAlgn="ctr"/>
                      <a:r>
                        <a:rPr lang="en-US" sz="1100" b="1" u="none" strike="noStrike" dirty="0">
                          <a:solidFill>
                            <a:schemeClr val="bg1"/>
                          </a:solidFill>
                          <a:effectLst/>
                        </a:rPr>
                        <a:t>Measurement Evidence</a:t>
                      </a:r>
                      <a:endParaRPr lang="en-US" sz="1100" b="1" i="0" u="none" strike="noStrike" dirty="0">
                        <a:solidFill>
                          <a:schemeClr val="bg1"/>
                        </a:solidFill>
                        <a:effectLst/>
                        <a:latin typeface="+mj-lt"/>
                      </a:endParaRPr>
                    </a:p>
                  </a:txBody>
                  <a:tcPr marL="7620" marR="7620" marT="7620" marB="0" anchor="ctr"/>
                </a:tc>
                <a:tc>
                  <a:txBody>
                    <a:bodyPr/>
                    <a:lstStyle/>
                    <a:p>
                      <a:pPr algn="ctr"/>
                      <a:r>
                        <a:rPr lang="en-US" sz="1100" dirty="0"/>
                        <a:t>Example</a:t>
                      </a:r>
                      <a:endParaRPr lang="en-US" sz="1100" dirty="0">
                        <a:latin typeface="+mj-lt"/>
                      </a:endParaRPr>
                    </a:p>
                  </a:txBody>
                  <a:tcPr/>
                </a:tc>
                <a:extLst>
                  <a:ext uri="{0D108BD9-81ED-4DB2-BD59-A6C34878D82A}">
                    <a16:rowId xmlns:a16="http://schemas.microsoft.com/office/drawing/2014/main" val="828433729"/>
                  </a:ext>
                </a:extLst>
              </a:tr>
              <a:tr h="456858">
                <a:tc rowSpan="9">
                  <a:txBody>
                    <a:bodyPr/>
                    <a:lstStyle/>
                    <a:p>
                      <a:pPr algn="l" fontAlgn="ctr"/>
                      <a:r>
                        <a:rPr lang="en-US" sz="1000" b="1" i="0" u="none" strike="noStrike" dirty="0">
                          <a:solidFill>
                            <a:srgbClr val="000000"/>
                          </a:solidFill>
                          <a:effectLst/>
                          <a:latin typeface="+mn-lt"/>
                        </a:rPr>
                        <a:t>Data Security</a:t>
                      </a:r>
                    </a:p>
                  </a:txBody>
                  <a:tcPr marL="7620" marR="7620" marT="7620" marB="0" anchor="ctr">
                    <a:solidFill>
                      <a:schemeClr val="bg1">
                        <a:lumMod val="95000"/>
                      </a:schemeClr>
                    </a:solidFill>
                  </a:tcPr>
                </a:tc>
                <a:tc>
                  <a:txBody>
                    <a:bodyPr/>
                    <a:lstStyle/>
                    <a:p>
                      <a:pPr algn="l" fontAlgn="ctr"/>
                      <a:r>
                        <a:rPr lang="en-US" sz="1000" b="1" i="0" u="none" strike="noStrike">
                          <a:solidFill>
                            <a:srgbClr val="000000"/>
                          </a:solidFill>
                          <a:effectLst/>
                          <a:latin typeface="+mn-lt"/>
                        </a:rPr>
                        <a:t>Role Separation</a:t>
                      </a:r>
                    </a:p>
                  </a:txBody>
                  <a:tcPr marL="7620" marR="7620" marT="7620" marB="0" anchor="ctr">
                    <a:lnR w="76200" cap="flat" cmpd="sng" algn="ctr">
                      <a:solidFill>
                        <a:schemeClr val="bg1"/>
                      </a:solidFill>
                      <a:prstDash val="solid"/>
                      <a:round/>
                      <a:headEnd type="none" w="med" len="med"/>
                      <a:tailEnd type="none" w="med" len="med"/>
                    </a:lnR>
                    <a:solidFill>
                      <a:schemeClr val="bg1">
                        <a:lumMod val="95000"/>
                      </a:schemeClr>
                    </a:solidFill>
                  </a:tcPr>
                </a:tc>
                <a:tc>
                  <a:txBody>
                    <a:bodyPr/>
                    <a:lstStyle/>
                    <a:p>
                      <a:pPr marL="60325" indent="0" algn="l" fontAlgn="ctr"/>
                      <a:r>
                        <a:rPr lang="en-US" sz="1000" b="0" i="0" u="none" strike="noStrike" dirty="0">
                          <a:solidFill>
                            <a:srgbClr val="000000"/>
                          </a:solidFill>
                          <a:effectLst/>
                          <a:latin typeface="+mn-lt"/>
                        </a:rPr>
                        <a:t>How effectively the different users of the data platform are segregated logically and physically based on their persona.</a:t>
                      </a:r>
                    </a:p>
                  </a:txBody>
                  <a:tcPr marL="7620" marR="7620" marT="7620" marB="0" anchor="ctr">
                    <a:lnL w="76200" cap="flat" cmpd="sng" algn="ctr">
                      <a:solidFill>
                        <a:schemeClr val="bg1"/>
                      </a:solidFill>
                      <a:prstDash val="solid"/>
                      <a:round/>
                      <a:headEnd type="none" w="med" len="med"/>
                      <a:tailEnd type="none" w="med" len="med"/>
                    </a:lnL>
                    <a:solidFill>
                      <a:schemeClr val="bg1">
                        <a:lumMod val="95000"/>
                      </a:schemeClr>
                    </a:solidFill>
                  </a:tcPr>
                </a:tc>
                <a:tc>
                  <a:txBody>
                    <a:bodyPr/>
                    <a:lstStyle/>
                    <a:p>
                      <a:pPr algn="l" fontAlgn="ctr"/>
                      <a:r>
                        <a:rPr lang="en-US" sz="1000" b="0" i="1" u="none" strike="noStrike">
                          <a:solidFill>
                            <a:srgbClr val="000000"/>
                          </a:solidFill>
                          <a:effectLst/>
                          <a:latin typeface="+mn-lt"/>
                        </a:rPr>
                        <a:t># of custom AD groups/ Total # of data personas in the platform</a:t>
                      </a:r>
                    </a:p>
                  </a:txBody>
                  <a:tcPr marL="7620" marR="7620" marT="7620" marB="0" anchor="ctr">
                    <a:solidFill>
                      <a:schemeClr val="bg1">
                        <a:lumMod val="95000"/>
                      </a:schemeClr>
                    </a:solidFill>
                  </a:tcPr>
                </a:tc>
                <a:tc>
                  <a:txBody>
                    <a:bodyPr/>
                    <a:lstStyle/>
                    <a:p>
                      <a:pPr algn="ctr" fontAlgn="ctr"/>
                      <a:r>
                        <a:rPr lang="en-US" sz="1000" b="1" i="0" u="none" strike="noStrike">
                          <a:solidFill>
                            <a:srgbClr val="000000"/>
                          </a:solidFill>
                          <a:effectLst/>
                          <a:latin typeface="+mn-lt"/>
                        </a:rPr>
                        <a:t>100%</a:t>
                      </a:r>
                    </a:p>
                  </a:txBody>
                  <a:tcPr marL="7620" marR="7620" marT="7620" marB="0" anchor="ctr">
                    <a:solidFill>
                      <a:schemeClr val="bg1">
                        <a:lumMod val="95000"/>
                      </a:schemeClr>
                    </a:solidFill>
                  </a:tcPr>
                </a:tc>
                <a:tc>
                  <a:txBody>
                    <a:bodyPr/>
                    <a:lstStyle/>
                    <a:p>
                      <a:endParaRPr lang="en-US" sz="1000">
                        <a:latin typeface="+mn-lt"/>
                      </a:endParaRPr>
                    </a:p>
                  </a:txBody>
                  <a:tcPr>
                    <a:solidFill>
                      <a:schemeClr val="bg1">
                        <a:lumMod val="95000"/>
                      </a:schemeClr>
                    </a:solidFill>
                  </a:tcPr>
                </a:tc>
                <a:tc>
                  <a:txBody>
                    <a:bodyPr/>
                    <a:lstStyle/>
                    <a:p>
                      <a:endParaRPr lang="en-US" sz="1000" dirty="0">
                        <a:latin typeface="+mn-lt"/>
                      </a:endParaRPr>
                    </a:p>
                  </a:txBody>
                  <a:tcPr>
                    <a:solidFill>
                      <a:schemeClr val="bg1">
                        <a:lumMod val="95000"/>
                      </a:schemeClr>
                    </a:solidFill>
                  </a:tcPr>
                </a:tc>
                <a:extLst>
                  <a:ext uri="{0D108BD9-81ED-4DB2-BD59-A6C34878D82A}">
                    <a16:rowId xmlns:a16="http://schemas.microsoft.com/office/drawing/2014/main" val="1699218549"/>
                  </a:ext>
                </a:extLst>
              </a:tr>
              <a:tr h="682468">
                <a:tc vMerge="1">
                  <a:txBody>
                    <a:bodyPr/>
                    <a:lstStyle/>
                    <a:p>
                      <a:pPr algn="l" fontAlgn="ctr"/>
                      <a:r>
                        <a:rPr lang="en-US" sz="1000" b="1" i="0" u="none" strike="noStrike">
                          <a:solidFill>
                            <a:srgbClr val="000000"/>
                          </a:solidFill>
                          <a:effectLst/>
                          <a:latin typeface="+mn-lt"/>
                        </a:rPr>
                        <a:t>Data Security</a:t>
                      </a:r>
                    </a:p>
                  </a:txBody>
                  <a:tcPr marL="7620" marR="7620" marT="7620" marB="0" anchor="ctr">
                    <a:solidFill>
                      <a:schemeClr val="bg1">
                        <a:lumMod val="95000"/>
                      </a:schemeClr>
                    </a:solidFill>
                  </a:tcPr>
                </a:tc>
                <a:tc>
                  <a:txBody>
                    <a:bodyPr/>
                    <a:lstStyle/>
                    <a:p>
                      <a:pPr algn="l" fontAlgn="ctr"/>
                      <a:r>
                        <a:rPr lang="en-US" sz="1000" b="1" i="0" u="none" strike="noStrike">
                          <a:solidFill>
                            <a:srgbClr val="000000"/>
                          </a:solidFill>
                          <a:effectLst/>
                          <a:latin typeface="+mn-lt"/>
                        </a:rPr>
                        <a:t>Access control Turnaround time</a:t>
                      </a:r>
                    </a:p>
                  </a:txBody>
                  <a:tcPr marL="7620" marR="7620" marT="7620" marB="0" anchor="ctr">
                    <a:lnR w="76200" cap="flat" cmpd="sng" algn="ctr">
                      <a:solidFill>
                        <a:schemeClr val="bg1"/>
                      </a:solidFill>
                      <a:prstDash val="solid"/>
                      <a:round/>
                      <a:headEnd type="none" w="med" len="med"/>
                      <a:tailEnd type="none" w="med" len="med"/>
                    </a:lnR>
                    <a:solidFill>
                      <a:schemeClr val="bg1">
                        <a:lumMod val="95000"/>
                      </a:schemeClr>
                    </a:solidFill>
                  </a:tcPr>
                </a:tc>
                <a:tc>
                  <a:txBody>
                    <a:bodyPr/>
                    <a:lstStyle/>
                    <a:p>
                      <a:pPr marL="60325" indent="0" algn="l" fontAlgn="ctr"/>
                      <a:r>
                        <a:rPr lang="en-US" sz="1000" b="0" i="0" u="none" strike="noStrike" dirty="0">
                          <a:solidFill>
                            <a:srgbClr val="000000"/>
                          </a:solidFill>
                          <a:effectLst/>
                          <a:latin typeface="+mn-lt"/>
                        </a:rPr>
                        <a:t>How long new user/application is onboarded in the data platform</a:t>
                      </a:r>
                    </a:p>
                  </a:txBody>
                  <a:tcPr marL="7620" marR="7620" marT="7620" marB="0" anchor="ctr">
                    <a:lnL w="76200" cap="flat" cmpd="sng" algn="ctr">
                      <a:solidFill>
                        <a:schemeClr val="bg1"/>
                      </a:solidFill>
                      <a:prstDash val="solid"/>
                      <a:round/>
                      <a:headEnd type="none" w="med" len="med"/>
                      <a:tailEnd type="none" w="med" len="med"/>
                    </a:lnL>
                    <a:solidFill>
                      <a:schemeClr val="bg1">
                        <a:lumMod val="95000"/>
                      </a:schemeClr>
                    </a:solidFill>
                  </a:tcPr>
                </a:tc>
                <a:tc>
                  <a:txBody>
                    <a:bodyPr/>
                    <a:lstStyle/>
                    <a:p>
                      <a:pPr algn="l" fontAlgn="ctr"/>
                      <a:r>
                        <a:rPr lang="en-US" sz="1000" b="0" i="1" u="none" strike="noStrike">
                          <a:solidFill>
                            <a:srgbClr val="000000"/>
                          </a:solidFill>
                          <a:effectLst/>
                          <a:latin typeface="+mn-lt"/>
                        </a:rPr>
                        <a:t>Average turnaround time for user identity management and access control</a:t>
                      </a:r>
                    </a:p>
                  </a:txBody>
                  <a:tcPr marL="7620" marR="7620" marT="7620" marB="0" anchor="ctr">
                    <a:solidFill>
                      <a:schemeClr val="bg1">
                        <a:lumMod val="95000"/>
                      </a:schemeClr>
                    </a:solidFill>
                  </a:tcPr>
                </a:tc>
                <a:tc>
                  <a:txBody>
                    <a:bodyPr/>
                    <a:lstStyle/>
                    <a:p>
                      <a:pPr algn="ctr" fontAlgn="ctr"/>
                      <a:r>
                        <a:rPr lang="en-US" sz="1000" b="1" i="0" u="none" strike="noStrike">
                          <a:solidFill>
                            <a:srgbClr val="000000"/>
                          </a:solidFill>
                          <a:effectLst/>
                          <a:latin typeface="+mn-lt"/>
                        </a:rPr>
                        <a:t>&lt;=24 hours</a:t>
                      </a:r>
                    </a:p>
                  </a:txBody>
                  <a:tcPr marL="7620" marR="7620" marT="7620" marB="0" anchor="ctr">
                    <a:solidFill>
                      <a:schemeClr val="bg1">
                        <a:lumMod val="95000"/>
                      </a:schemeClr>
                    </a:solidFill>
                  </a:tcPr>
                </a:tc>
                <a:tc>
                  <a:txBody>
                    <a:bodyPr/>
                    <a:lstStyle/>
                    <a:p>
                      <a:endParaRPr lang="en-US" sz="1000">
                        <a:latin typeface="+mn-lt"/>
                      </a:endParaRPr>
                    </a:p>
                  </a:txBody>
                  <a:tcPr>
                    <a:solidFill>
                      <a:schemeClr val="bg1">
                        <a:lumMod val="95000"/>
                      </a:schemeClr>
                    </a:solidFill>
                  </a:tcPr>
                </a:tc>
                <a:tc>
                  <a:txBody>
                    <a:bodyPr/>
                    <a:lstStyle/>
                    <a:p>
                      <a:endParaRPr lang="en-US" sz="1000">
                        <a:latin typeface="+mn-lt"/>
                      </a:endParaRPr>
                    </a:p>
                  </a:txBody>
                  <a:tcPr>
                    <a:solidFill>
                      <a:schemeClr val="bg1">
                        <a:lumMod val="95000"/>
                      </a:schemeClr>
                    </a:solidFill>
                  </a:tcPr>
                </a:tc>
                <a:extLst>
                  <a:ext uri="{0D108BD9-81ED-4DB2-BD59-A6C34878D82A}">
                    <a16:rowId xmlns:a16="http://schemas.microsoft.com/office/drawing/2014/main" val="47470541"/>
                  </a:ext>
                </a:extLst>
              </a:tr>
              <a:tr h="682468">
                <a:tc vMerge="1">
                  <a:txBody>
                    <a:bodyPr/>
                    <a:lstStyle/>
                    <a:p>
                      <a:pPr algn="l" fontAlgn="ctr"/>
                      <a:r>
                        <a:rPr lang="en-US" sz="1000" b="1" i="0" u="none" strike="noStrike">
                          <a:solidFill>
                            <a:srgbClr val="000000"/>
                          </a:solidFill>
                          <a:effectLst/>
                          <a:latin typeface="+mn-lt"/>
                        </a:rPr>
                        <a:t>Data Security</a:t>
                      </a:r>
                    </a:p>
                  </a:txBody>
                  <a:tcPr marL="7620" marR="7620" marT="7620" marB="0" anchor="ctr">
                    <a:solidFill>
                      <a:schemeClr val="bg1">
                        <a:lumMod val="95000"/>
                      </a:schemeClr>
                    </a:solidFill>
                  </a:tcPr>
                </a:tc>
                <a:tc>
                  <a:txBody>
                    <a:bodyPr/>
                    <a:lstStyle/>
                    <a:p>
                      <a:pPr algn="l" fontAlgn="ctr"/>
                      <a:r>
                        <a:rPr lang="en-US" sz="1000" b="1" i="0" u="none" strike="noStrike" dirty="0">
                          <a:solidFill>
                            <a:srgbClr val="000000"/>
                          </a:solidFill>
                          <a:effectLst/>
                          <a:latin typeface="+mn-lt"/>
                        </a:rPr>
                        <a:t>Data Classification</a:t>
                      </a:r>
                    </a:p>
                  </a:txBody>
                  <a:tcPr marL="7620" marR="7620" marT="7620" marB="0" anchor="ctr">
                    <a:lnR w="76200" cap="flat" cmpd="sng" algn="ctr">
                      <a:solidFill>
                        <a:schemeClr val="bg1"/>
                      </a:solidFill>
                      <a:prstDash val="solid"/>
                      <a:round/>
                      <a:headEnd type="none" w="med" len="med"/>
                      <a:tailEnd type="none" w="med" len="med"/>
                    </a:lnR>
                    <a:solidFill>
                      <a:schemeClr val="bg1">
                        <a:lumMod val="95000"/>
                      </a:schemeClr>
                    </a:solidFill>
                  </a:tcPr>
                </a:tc>
                <a:tc>
                  <a:txBody>
                    <a:bodyPr/>
                    <a:lstStyle/>
                    <a:p>
                      <a:pPr marL="60325" indent="0" algn="l" fontAlgn="ctr"/>
                      <a:r>
                        <a:rPr lang="en-US" sz="1000" b="0" i="0" u="none" strike="noStrike" dirty="0">
                          <a:solidFill>
                            <a:srgbClr val="000000"/>
                          </a:solidFill>
                          <a:effectLst/>
                          <a:latin typeface="+mn-lt"/>
                        </a:rPr>
                        <a:t>How much data in the data platform is classified into various groups ( Confidential, Sensitive, General, Public etc.)</a:t>
                      </a:r>
                    </a:p>
                  </a:txBody>
                  <a:tcPr marL="7620" marR="7620" marT="7620" marB="0" anchor="ctr">
                    <a:lnL w="76200" cap="flat" cmpd="sng" algn="ctr">
                      <a:solidFill>
                        <a:schemeClr val="bg1"/>
                      </a:solidFill>
                      <a:prstDash val="solid"/>
                      <a:round/>
                      <a:headEnd type="none" w="med" len="med"/>
                      <a:tailEnd type="none" w="med" len="med"/>
                    </a:lnL>
                    <a:solidFill>
                      <a:schemeClr val="bg1">
                        <a:lumMod val="95000"/>
                      </a:schemeClr>
                    </a:solidFill>
                  </a:tcPr>
                </a:tc>
                <a:tc>
                  <a:txBody>
                    <a:bodyPr/>
                    <a:lstStyle/>
                    <a:p>
                      <a:pPr algn="l" fontAlgn="ctr"/>
                      <a:r>
                        <a:rPr lang="en-US" sz="1000" b="0" i="1" u="none" strike="noStrike">
                          <a:solidFill>
                            <a:srgbClr val="000000"/>
                          </a:solidFill>
                          <a:effectLst/>
                          <a:latin typeface="+mn-lt"/>
                        </a:rPr>
                        <a:t># of attributes classified in data platform/ Total # of attributes in data platform</a:t>
                      </a:r>
                    </a:p>
                  </a:txBody>
                  <a:tcPr marL="7620" marR="7620" marT="7620" marB="0" anchor="ctr">
                    <a:solidFill>
                      <a:schemeClr val="bg1">
                        <a:lumMod val="95000"/>
                      </a:schemeClr>
                    </a:solidFill>
                  </a:tcPr>
                </a:tc>
                <a:tc>
                  <a:txBody>
                    <a:bodyPr/>
                    <a:lstStyle/>
                    <a:p>
                      <a:pPr algn="ctr" fontAlgn="ctr"/>
                      <a:r>
                        <a:rPr lang="en-US" sz="1000" b="1" i="0" u="none" strike="noStrike">
                          <a:solidFill>
                            <a:srgbClr val="000000"/>
                          </a:solidFill>
                          <a:effectLst/>
                          <a:latin typeface="+mn-lt"/>
                        </a:rPr>
                        <a:t>100%</a:t>
                      </a:r>
                    </a:p>
                  </a:txBody>
                  <a:tcPr marL="7620" marR="7620" marT="7620" marB="0" anchor="ctr">
                    <a:solidFill>
                      <a:schemeClr val="bg1">
                        <a:lumMod val="95000"/>
                      </a:schemeClr>
                    </a:solidFill>
                  </a:tcPr>
                </a:tc>
                <a:tc>
                  <a:txBody>
                    <a:bodyPr/>
                    <a:lstStyle/>
                    <a:p>
                      <a:endParaRPr lang="en-US" sz="1000">
                        <a:latin typeface="+mn-lt"/>
                      </a:endParaRPr>
                    </a:p>
                  </a:txBody>
                  <a:tcPr>
                    <a:solidFill>
                      <a:schemeClr val="bg1">
                        <a:lumMod val="95000"/>
                      </a:schemeClr>
                    </a:solidFill>
                  </a:tcPr>
                </a:tc>
                <a:tc>
                  <a:txBody>
                    <a:bodyPr/>
                    <a:lstStyle/>
                    <a:p>
                      <a:endParaRPr lang="en-US" sz="1000">
                        <a:latin typeface="+mn-lt"/>
                      </a:endParaRPr>
                    </a:p>
                  </a:txBody>
                  <a:tcPr>
                    <a:solidFill>
                      <a:schemeClr val="bg1">
                        <a:lumMod val="95000"/>
                      </a:schemeClr>
                    </a:solidFill>
                  </a:tcPr>
                </a:tc>
                <a:extLst>
                  <a:ext uri="{0D108BD9-81ED-4DB2-BD59-A6C34878D82A}">
                    <a16:rowId xmlns:a16="http://schemas.microsoft.com/office/drawing/2014/main" val="646623845"/>
                  </a:ext>
                </a:extLst>
              </a:tr>
              <a:tr h="456858">
                <a:tc vMerge="1">
                  <a:txBody>
                    <a:bodyPr/>
                    <a:lstStyle/>
                    <a:p>
                      <a:pPr algn="l" fontAlgn="ctr"/>
                      <a:r>
                        <a:rPr lang="en-US" sz="1000" b="1" i="0" u="none" strike="noStrike">
                          <a:solidFill>
                            <a:srgbClr val="000000"/>
                          </a:solidFill>
                          <a:effectLst/>
                          <a:latin typeface="+mn-lt"/>
                        </a:rPr>
                        <a:t>Data Security</a:t>
                      </a:r>
                    </a:p>
                  </a:txBody>
                  <a:tcPr marL="7620" marR="7620" marT="7620" marB="0" anchor="ctr">
                    <a:solidFill>
                      <a:schemeClr val="bg1">
                        <a:lumMod val="95000"/>
                      </a:schemeClr>
                    </a:solidFill>
                  </a:tcPr>
                </a:tc>
                <a:tc>
                  <a:txBody>
                    <a:bodyPr/>
                    <a:lstStyle/>
                    <a:p>
                      <a:pPr algn="l" fontAlgn="ctr"/>
                      <a:r>
                        <a:rPr lang="en-US" sz="1000" b="1" i="0" u="none" strike="noStrike">
                          <a:solidFill>
                            <a:srgbClr val="000000"/>
                          </a:solidFill>
                          <a:effectLst/>
                          <a:latin typeface="+mn-lt"/>
                        </a:rPr>
                        <a:t>Row Level Security</a:t>
                      </a:r>
                    </a:p>
                  </a:txBody>
                  <a:tcPr marL="7620" marR="7620" marT="7620" marB="0" anchor="ctr">
                    <a:lnR w="76200" cap="flat" cmpd="sng" algn="ctr">
                      <a:solidFill>
                        <a:schemeClr val="bg1"/>
                      </a:solidFill>
                      <a:prstDash val="solid"/>
                      <a:round/>
                      <a:headEnd type="none" w="med" len="med"/>
                      <a:tailEnd type="none" w="med" len="med"/>
                    </a:lnR>
                    <a:solidFill>
                      <a:schemeClr val="bg1">
                        <a:lumMod val="95000"/>
                      </a:schemeClr>
                    </a:solidFill>
                  </a:tcPr>
                </a:tc>
                <a:tc>
                  <a:txBody>
                    <a:bodyPr/>
                    <a:lstStyle/>
                    <a:p>
                      <a:pPr marL="60325" indent="0" algn="l" fontAlgn="ctr"/>
                      <a:r>
                        <a:rPr lang="en-US" sz="1000" b="0" i="0" u="none" strike="noStrike" dirty="0">
                          <a:solidFill>
                            <a:srgbClr val="000000"/>
                          </a:solidFill>
                          <a:effectLst/>
                          <a:latin typeface="+mn-lt"/>
                        </a:rPr>
                        <a:t>How the system manages role-based data exposure</a:t>
                      </a:r>
                    </a:p>
                  </a:txBody>
                  <a:tcPr marL="7620" marR="7620" marT="7620" marB="0" anchor="ctr">
                    <a:lnL w="76200" cap="flat" cmpd="sng" algn="ctr">
                      <a:solidFill>
                        <a:schemeClr val="bg1"/>
                      </a:solidFill>
                      <a:prstDash val="solid"/>
                      <a:round/>
                      <a:headEnd type="none" w="med" len="med"/>
                      <a:tailEnd type="none" w="med" len="med"/>
                    </a:lnL>
                    <a:solidFill>
                      <a:schemeClr val="bg1">
                        <a:lumMod val="95000"/>
                      </a:schemeClr>
                    </a:solidFill>
                  </a:tcPr>
                </a:tc>
                <a:tc>
                  <a:txBody>
                    <a:bodyPr/>
                    <a:lstStyle/>
                    <a:p>
                      <a:pPr algn="l" fontAlgn="ctr"/>
                      <a:r>
                        <a:rPr lang="en-US" sz="1000" b="0" i="1" u="none" strike="noStrike">
                          <a:solidFill>
                            <a:srgbClr val="000000"/>
                          </a:solidFill>
                          <a:effectLst/>
                          <a:latin typeface="+mn-lt"/>
                        </a:rPr>
                        <a:t># curated tables with RLS turned on/Total # of curated tables</a:t>
                      </a:r>
                    </a:p>
                  </a:txBody>
                  <a:tcPr marL="7620" marR="7620" marT="7620" marB="0" anchor="ctr">
                    <a:solidFill>
                      <a:schemeClr val="bg1">
                        <a:lumMod val="95000"/>
                      </a:schemeClr>
                    </a:solidFill>
                  </a:tcPr>
                </a:tc>
                <a:tc>
                  <a:txBody>
                    <a:bodyPr/>
                    <a:lstStyle/>
                    <a:p>
                      <a:pPr algn="ctr" fontAlgn="ctr"/>
                      <a:r>
                        <a:rPr lang="en-US" sz="1000" b="1" i="0" u="none" strike="noStrike">
                          <a:solidFill>
                            <a:srgbClr val="000000"/>
                          </a:solidFill>
                          <a:effectLst/>
                          <a:latin typeface="+mn-lt"/>
                        </a:rPr>
                        <a:t>100%</a:t>
                      </a:r>
                    </a:p>
                  </a:txBody>
                  <a:tcPr marL="7620" marR="7620" marT="7620" marB="0" anchor="ctr">
                    <a:solidFill>
                      <a:schemeClr val="bg1">
                        <a:lumMod val="95000"/>
                      </a:schemeClr>
                    </a:solidFill>
                  </a:tcPr>
                </a:tc>
                <a:tc>
                  <a:txBody>
                    <a:bodyPr/>
                    <a:lstStyle/>
                    <a:p>
                      <a:endParaRPr lang="en-US" sz="1000" dirty="0">
                        <a:latin typeface="+mn-lt"/>
                      </a:endParaRPr>
                    </a:p>
                  </a:txBody>
                  <a:tcPr>
                    <a:solidFill>
                      <a:schemeClr val="bg1">
                        <a:lumMod val="95000"/>
                      </a:schemeClr>
                    </a:solidFill>
                  </a:tcPr>
                </a:tc>
                <a:tc>
                  <a:txBody>
                    <a:bodyPr/>
                    <a:lstStyle/>
                    <a:p>
                      <a:endParaRPr lang="en-US" sz="1000">
                        <a:latin typeface="+mn-lt"/>
                      </a:endParaRPr>
                    </a:p>
                  </a:txBody>
                  <a:tcPr>
                    <a:solidFill>
                      <a:schemeClr val="bg1">
                        <a:lumMod val="95000"/>
                      </a:schemeClr>
                    </a:solidFill>
                  </a:tcPr>
                </a:tc>
                <a:extLst>
                  <a:ext uri="{0D108BD9-81ED-4DB2-BD59-A6C34878D82A}">
                    <a16:rowId xmlns:a16="http://schemas.microsoft.com/office/drawing/2014/main" val="1138046445"/>
                  </a:ext>
                </a:extLst>
              </a:tr>
              <a:tr h="456858">
                <a:tc vMerge="1">
                  <a:txBody>
                    <a:bodyPr/>
                    <a:lstStyle/>
                    <a:p>
                      <a:pPr algn="l" fontAlgn="ctr"/>
                      <a:r>
                        <a:rPr lang="en-US" sz="1000" b="1" i="0" u="none" strike="noStrike">
                          <a:solidFill>
                            <a:srgbClr val="000000"/>
                          </a:solidFill>
                          <a:effectLst/>
                          <a:latin typeface="+mn-lt"/>
                        </a:rPr>
                        <a:t>Data Security</a:t>
                      </a:r>
                    </a:p>
                  </a:txBody>
                  <a:tcPr marL="7620" marR="7620" marT="7620" marB="0" anchor="ctr">
                    <a:solidFill>
                      <a:schemeClr val="bg1">
                        <a:lumMod val="95000"/>
                      </a:schemeClr>
                    </a:solidFill>
                  </a:tcPr>
                </a:tc>
                <a:tc>
                  <a:txBody>
                    <a:bodyPr/>
                    <a:lstStyle/>
                    <a:p>
                      <a:pPr algn="l" fontAlgn="ctr"/>
                      <a:r>
                        <a:rPr lang="en-US" sz="1000" b="1" i="0" u="none" strike="noStrike" dirty="0">
                          <a:solidFill>
                            <a:srgbClr val="000000"/>
                          </a:solidFill>
                          <a:effectLst/>
                          <a:latin typeface="+mn-lt"/>
                        </a:rPr>
                        <a:t>Data Masking</a:t>
                      </a:r>
                    </a:p>
                  </a:txBody>
                  <a:tcPr marL="7620" marR="7620" marT="7620" marB="0" anchor="ctr">
                    <a:lnR w="76200" cap="flat" cmpd="sng" algn="ctr">
                      <a:solidFill>
                        <a:schemeClr val="bg1"/>
                      </a:solidFill>
                      <a:prstDash val="solid"/>
                      <a:round/>
                      <a:headEnd type="none" w="med" len="med"/>
                      <a:tailEnd type="none" w="med" len="med"/>
                    </a:lnR>
                    <a:solidFill>
                      <a:schemeClr val="bg1">
                        <a:lumMod val="95000"/>
                      </a:schemeClr>
                    </a:solidFill>
                  </a:tcPr>
                </a:tc>
                <a:tc>
                  <a:txBody>
                    <a:bodyPr/>
                    <a:lstStyle/>
                    <a:p>
                      <a:pPr marL="60325" indent="0" algn="l" fontAlgn="ctr"/>
                      <a:r>
                        <a:rPr lang="en-US" sz="1000" b="0" i="0" u="none" strike="noStrike" dirty="0">
                          <a:solidFill>
                            <a:srgbClr val="000000"/>
                          </a:solidFill>
                          <a:effectLst/>
                          <a:latin typeface="+mn-lt"/>
                        </a:rPr>
                        <a:t>How the system manages to protect unauthorized disclosure of sensitive data</a:t>
                      </a:r>
                    </a:p>
                  </a:txBody>
                  <a:tcPr marL="7620" marR="7620" marT="7620" marB="0" anchor="ctr">
                    <a:lnL w="76200" cap="flat" cmpd="sng" algn="ctr">
                      <a:solidFill>
                        <a:schemeClr val="bg1"/>
                      </a:solidFill>
                      <a:prstDash val="solid"/>
                      <a:round/>
                      <a:headEnd type="none" w="med" len="med"/>
                      <a:tailEnd type="none" w="med" len="med"/>
                    </a:lnL>
                    <a:solidFill>
                      <a:schemeClr val="bg1">
                        <a:lumMod val="95000"/>
                      </a:schemeClr>
                    </a:solidFill>
                  </a:tcPr>
                </a:tc>
                <a:tc>
                  <a:txBody>
                    <a:bodyPr/>
                    <a:lstStyle/>
                    <a:p>
                      <a:pPr algn="l" fontAlgn="ctr"/>
                      <a:r>
                        <a:rPr lang="en-US" sz="1000" b="0" i="1" u="none" strike="noStrike">
                          <a:solidFill>
                            <a:srgbClr val="000000"/>
                          </a:solidFill>
                          <a:effectLst/>
                          <a:latin typeface="+mn-lt"/>
                        </a:rPr>
                        <a:t># of PII fields masked in data platform/Total # of PII fields across data platform</a:t>
                      </a:r>
                    </a:p>
                  </a:txBody>
                  <a:tcPr marL="7620" marR="7620" marT="7620" marB="0" anchor="ctr">
                    <a:solidFill>
                      <a:schemeClr val="bg1">
                        <a:lumMod val="95000"/>
                      </a:schemeClr>
                    </a:solidFill>
                  </a:tcPr>
                </a:tc>
                <a:tc>
                  <a:txBody>
                    <a:bodyPr/>
                    <a:lstStyle/>
                    <a:p>
                      <a:pPr algn="ctr" fontAlgn="ctr"/>
                      <a:r>
                        <a:rPr lang="en-US" sz="1000" b="1" i="0" u="none" strike="noStrike">
                          <a:solidFill>
                            <a:srgbClr val="000000"/>
                          </a:solidFill>
                          <a:effectLst/>
                          <a:latin typeface="+mn-lt"/>
                        </a:rPr>
                        <a:t>100%</a:t>
                      </a:r>
                    </a:p>
                  </a:txBody>
                  <a:tcPr marL="7620" marR="7620" marT="7620" marB="0" anchor="ctr">
                    <a:solidFill>
                      <a:schemeClr val="bg1">
                        <a:lumMod val="95000"/>
                      </a:schemeClr>
                    </a:solidFill>
                  </a:tcPr>
                </a:tc>
                <a:tc>
                  <a:txBody>
                    <a:bodyPr/>
                    <a:lstStyle/>
                    <a:p>
                      <a:endParaRPr lang="en-US" sz="1000" dirty="0">
                        <a:latin typeface="+mn-lt"/>
                      </a:endParaRPr>
                    </a:p>
                  </a:txBody>
                  <a:tcPr>
                    <a:solidFill>
                      <a:schemeClr val="bg1">
                        <a:lumMod val="95000"/>
                      </a:schemeClr>
                    </a:solidFill>
                  </a:tcPr>
                </a:tc>
                <a:tc>
                  <a:txBody>
                    <a:bodyPr/>
                    <a:lstStyle/>
                    <a:p>
                      <a:endParaRPr lang="en-US" sz="1000">
                        <a:latin typeface="+mn-lt"/>
                      </a:endParaRPr>
                    </a:p>
                  </a:txBody>
                  <a:tcPr>
                    <a:solidFill>
                      <a:schemeClr val="bg1">
                        <a:lumMod val="95000"/>
                      </a:schemeClr>
                    </a:solidFill>
                  </a:tcPr>
                </a:tc>
                <a:extLst>
                  <a:ext uri="{0D108BD9-81ED-4DB2-BD59-A6C34878D82A}">
                    <a16:rowId xmlns:a16="http://schemas.microsoft.com/office/drawing/2014/main" val="2583268517"/>
                  </a:ext>
                </a:extLst>
              </a:tr>
              <a:tr h="456858">
                <a:tc vMerge="1">
                  <a:txBody>
                    <a:bodyPr/>
                    <a:lstStyle/>
                    <a:p>
                      <a:pPr algn="l" fontAlgn="ctr"/>
                      <a:r>
                        <a:rPr lang="en-US" sz="1000" b="1" i="0" u="none" strike="noStrike">
                          <a:solidFill>
                            <a:srgbClr val="000000"/>
                          </a:solidFill>
                          <a:effectLst/>
                          <a:latin typeface="+mn-lt"/>
                        </a:rPr>
                        <a:t>Data Security</a:t>
                      </a:r>
                    </a:p>
                  </a:txBody>
                  <a:tcPr marL="7620" marR="7620" marT="7620" marB="0" anchor="ctr">
                    <a:solidFill>
                      <a:schemeClr val="bg1">
                        <a:lumMod val="95000"/>
                      </a:schemeClr>
                    </a:solidFill>
                  </a:tcPr>
                </a:tc>
                <a:tc>
                  <a:txBody>
                    <a:bodyPr/>
                    <a:lstStyle/>
                    <a:p>
                      <a:pPr algn="l" fontAlgn="ctr"/>
                      <a:r>
                        <a:rPr lang="en-US" sz="1000" b="1" i="0" u="none" strike="noStrike">
                          <a:solidFill>
                            <a:srgbClr val="000000"/>
                          </a:solidFill>
                          <a:effectLst/>
                          <a:latin typeface="+mn-lt"/>
                        </a:rPr>
                        <a:t>Proactive alarms</a:t>
                      </a:r>
                    </a:p>
                  </a:txBody>
                  <a:tcPr marL="7620" marR="7620" marT="7620" marB="0" anchor="ctr">
                    <a:lnR w="76200" cap="flat" cmpd="sng" algn="ctr">
                      <a:solidFill>
                        <a:schemeClr val="bg1"/>
                      </a:solidFill>
                      <a:prstDash val="solid"/>
                      <a:round/>
                      <a:headEnd type="none" w="med" len="med"/>
                      <a:tailEnd type="none" w="med" len="med"/>
                    </a:lnR>
                    <a:solidFill>
                      <a:schemeClr val="bg1">
                        <a:lumMod val="95000"/>
                      </a:schemeClr>
                    </a:solidFill>
                  </a:tcPr>
                </a:tc>
                <a:tc>
                  <a:txBody>
                    <a:bodyPr/>
                    <a:lstStyle/>
                    <a:p>
                      <a:pPr marL="60325" indent="0" algn="l" fontAlgn="ctr"/>
                      <a:r>
                        <a:rPr lang="en-US" sz="1000" b="0" i="0" u="none" strike="noStrike" dirty="0">
                          <a:solidFill>
                            <a:srgbClr val="000000"/>
                          </a:solidFill>
                          <a:effectLst/>
                          <a:latin typeface="+mn-lt"/>
                        </a:rPr>
                        <a:t>How effectively the system can react for anomalies, vulnerabilities and threats</a:t>
                      </a:r>
                    </a:p>
                  </a:txBody>
                  <a:tcPr marL="7620" marR="7620" marT="7620" marB="0" anchor="ctr">
                    <a:lnL w="76200" cap="flat" cmpd="sng" algn="ctr">
                      <a:solidFill>
                        <a:schemeClr val="bg1"/>
                      </a:solidFill>
                      <a:prstDash val="solid"/>
                      <a:round/>
                      <a:headEnd type="none" w="med" len="med"/>
                      <a:tailEnd type="none" w="med" len="med"/>
                    </a:lnL>
                    <a:solidFill>
                      <a:schemeClr val="bg1">
                        <a:lumMod val="95000"/>
                      </a:schemeClr>
                    </a:solidFill>
                  </a:tcPr>
                </a:tc>
                <a:tc>
                  <a:txBody>
                    <a:bodyPr/>
                    <a:lstStyle/>
                    <a:p>
                      <a:pPr algn="l" fontAlgn="ctr"/>
                      <a:r>
                        <a:rPr lang="en-US" sz="1000" b="0" i="1" u="none" strike="noStrike">
                          <a:solidFill>
                            <a:srgbClr val="000000"/>
                          </a:solidFill>
                          <a:effectLst/>
                          <a:latin typeface="+mn-lt"/>
                        </a:rPr>
                        <a:t># number of technical component with security alert enabled on data plafform/ Total # of technical components in data platform</a:t>
                      </a:r>
                    </a:p>
                  </a:txBody>
                  <a:tcPr marL="7620" marR="7620" marT="7620" marB="0" anchor="ctr">
                    <a:solidFill>
                      <a:schemeClr val="bg1">
                        <a:lumMod val="95000"/>
                      </a:schemeClr>
                    </a:solidFill>
                  </a:tcPr>
                </a:tc>
                <a:tc>
                  <a:txBody>
                    <a:bodyPr/>
                    <a:lstStyle/>
                    <a:p>
                      <a:pPr algn="ctr" fontAlgn="ctr"/>
                      <a:r>
                        <a:rPr lang="en-US" sz="1000" b="1" i="0" u="none" strike="noStrike">
                          <a:solidFill>
                            <a:srgbClr val="000000"/>
                          </a:solidFill>
                          <a:effectLst/>
                          <a:latin typeface="+mn-lt"/>
                        </a:rPr>
                        <a:t>100%</a:t>
                      </a:r>
                    </a:p>
                  </a:txBody>
                  <a:tcPr marL="7620" marR="7620" marT="7620" marB="0" anchor="ctr">
                    <a:solidFill>
                      <a:schemeClr val="bg1">
                        <a:lumMod val="95000"/>
                      </a:schemeClr>
                    </a:solidFill>
                  </a:tcPr>
                </a:tc>
                <a:tc>
                  <a:txBody>
                    <a:bodyPr/>
                    <a:lstStyle/>
                    <a:p>
                      <a:endParaRPr lang="en-US" sz="1000" dirty="0">
                        <a:latin typeface="+mn-lt"/>
                      </a:endParaRPr>
                    </a:p>
                  </a:txBody>
                  <a:tcPr>
                    <a:solidFill>
                      <a:schemeClr val="bg1">
                        <a:lumMod val="95000"/>
                      </a:schemeClr>
                    </a:solidFill>
                  </a:tcPr>
                </a:tc>
                <a:tc>
                  <a:txBody>
                    <a:bodyPr/>
                    <a:lstStyle/>
                    <a:p>
                      <a:endParaRPr lang="en-US" sz="1000" dirty="0">
                        <a:latin typeface="+mn-lt"/>
                      </a:endParaRPr>
                    </a:p>
                  </a:txBody>
                  <a:tcPr>
                    <a:solidFill>
                      <a:schemeClr val="bg1">
                        <a:lumMod val="95000"/>
                      </a:schemeClr>
                    </a:solidFill>
                  </a:tcPr>
                </a:tc>
                <a:extLst>
                  <a:ext uri="{0D108BD9-81ED-4DB2-BD59-A6C34878D82A}">
                    <a16:rowId xmlns:a16="http://schemas.microsoft.com/office/drawing/2014/main" val="1216714620"/>
                  </a:ext>
                </a:extLst>
              </a:tr>
              <a:tr h="456858">
                <a:tc vMerge="1">
                  <a:txBody>
                    <a:bodyPr/>
                    <a:lstStyle/>
                    <a:p>
                      <a:pPr algn="l" fontAlgn="ctr"/>
                      <a:r>
                        <a:rPr lang="en-US" sz="1000" b="1" i="0" u="none" strike="noStrike">
                          <a:solidFill>
                            <a:srgbClr val="000000"/>
                          </a:solidFill>
                          <a:effectLst/>
                          <a:latin typeface="+mn-lt"/>
                        </a:rPr>
                        <a:t>Data Security</a:t>
                      </a:r>
                    </a:p>
                  </a:txBody>
                  <a:tcPr marL="7620" marR="7620" marT="7620" marB="0" anchor="ctr">
                    <a:solidFill>
                      <a:schemeClr val="bg1">
                        <a:lumMod val="95000"/>
                      </a:schemeClr>
                    </a:solidFill>
                  </a:tcPr>
                </a:tc>
                <a:tc>
                  <a:txBody>
                    <a:bodyPr/>
                    <a:lstStyle/>
                    <a:p>
                      <a:pPr algn="l" fontAlgn="ctr"/>
                      <a:r>
                        <a:rPr lang="en-US" sz="1000" b="1" i="0" u="none" strike="noStrike">
                          <a:solidFill>
                            <a:srgbClr val="000000"/>
                          </a:solidFill>
                          <a:effectLst/>
                          <a:latin typeface="+mn-lt"/>
                        </a:rPr>
                        <a:t>Metrics and Logs </a:t>
                      </a:r>
                    </a:p>
                  </a:txBody>
                  <a:tcPr marL="7620" marR="7620" marT="7620" marB="0" anchor="ctr">
                    <a:lnR w="76200" cap="flat" cmpd="sng" algn="ctr">
                      <a:solidFill>
                        <a:schemeClr val="bg1"/>
                      </a:solidFill>
                      <a:prstDash val="solid"/>
                      <a:round/>
                      <a:headEnd type="none" w="med" len="med"/>
                      <a:tailEnd type="none" w="med" len="med"/>
                    </a:lnR>
                    <a:solidFill>
                      <a:schemeClr val="bg1">
                        <a:lumMod val="95000"/>
                      </a:schemeClr>
                    </a:solidFill>
                  </a:tcPr>
                </a:tc>
                <a:tc>
                  <a:txBody>
                    <a:bodyPr/>
                    <a:lstStyle/>
                    <a:p>
                      <a:pPr marL="60325" indent="0" algn="l" fontAlgn="ctr"/>
                      <a:r>
                        <a:rPr lang="en-US" sz="1000" b="0" i="0" u="none" strike="noStrike" dirty="0">
                          <a:solidFill>
                            <a:srgbClr val="000000"/>
                          </a:solidFill>
                          <a:effectLst/>
                          <a:latin typeface="+mn-lt"/>
                        </a:rPr>
                        <a:t>How application logs/metrics are captured to support diagnostic steps to be taken to avoid potential breach or failure</a:t>
                      </a:r>
                    </a:p>
                  </a:txBody>
                  <a:tcPr marL="7620" marR="7620" marT="7620" marB="0" anchor="ctr">
                    <a:lnL w="76200" cap="flat" cmpd="sng" algn="ctr">
                      <a:solidFill>
                        <a:schemeClr val="bg1"/>
                      </a:solidFill>
                      <a:prstDash val="solid"/>
                      <a:round/>
                      <a:headEnd type="none" w="med" len="med"/>
                      <a:tailEnd type="none" w="med" len="med"/>
                    </a:lnL>
                    <a:solidFill>
                      <a:schemeClr val="bg1">
                        <a:lumMod val="95000"/>
                      </a:schemeClr>
                    </a:solidFill>
                  </a:tcPr>
                </a:tc>
                <a:tc>
                  <a:txBody>
                    <a:bodyPr/>
                    <a:lstStyle/>
                    <a:p>
                      <a:pPr algn="l" fontAlgn="ctr"/>
                      <a:r>
                        <a:rPr lang="en-US" sz="1000" b="0" i="1" u="none" strike="noStrike">
                          <a:solidFill>
                            <a:srgbClr val="000000"/>
                          </a:solidFill>
                          <a:effectLst/>
                          <a:latin typeface="+mn-lt"/>
                        </a:rPr>
                        <a:t># number of technical component with logging enabled on data plafform/ Total # of technical components in data platform</a:t>
                      </a:r>
                    </a:p>
                  </a:txBody>
                  <a:tcPr marL="7620" marR="7620" marT="7620" marB="0" anchor="ctr">
                    <a:solidFill>
                      <a:schemeClr val="bg1">
                        <a:lumMod val="95000"/>
                      </a:schemeClr>
                    </a:solidFill>
                  </a:tcPr>
                </a:tc>
                <a:tc>
                  <a:txBody>
                    <a:bodyPr/>
                    <a:lstStyle/>
                    <a:p>
                      <a:pPr algn="ctr" fontAlgn="ctr"/>
                      <a:r>
                        <a:rPr lang="en-US" sz="1000" b="1" i="0" u="none" strike="noStrike">
                          <a:solidFill>
                            <a:srgbClr val="000000"/>
                          </a:solidFill>
                          <a:effectLst/>
                          <a:latin typeface="+mn-lt"/>
                        </a:rPr>
                        <a:t>100%</a:t>
                      </a:r>
                    </a:p>
                  </a:txBody>
                  <a:tcPr marL="7620" marR="7620" marT="7620" marB="0" anchor="ctr">
                    <a:solidFill>
                      <a:schemeClr val="bg1">
                        <a:lumMod val="95000"/>
                      </a:schemeClr>
                    </a:solidFill>
                  </a:tcPr>
                </a:tc>
                <a:tc>
                  <a:txBody>
                    <a:bodyPr/>
                    <a:lstStyle/>
                    <a:p>
                      <a:endParaRPr lang="en-US" sz="1000" dirty="0">
                        <a:latin typeface="+mn-lt"/>
                      </a:endParaRPr>
                    </a:p>
                  </a:txBody>
                  <a:tcPr>
                    <a:solidFill>
                      <a:schemeClr val="bg1">
                        <a:lumMod val="95000"/>
                      </a:schemeClr>
                    </a:solidFill>
                  </a:tcPr>
                </a:tc>
                <a:tc>
                  <a:txBody>
                    <a:bodyPr/>
                    <a:lstStyle/>
                    <a:p>
                      <a:endParaRPr lang="en-US" sz="1000" dirty="0">
                        <a:latin typeface="+mn-lt"/>
                      </a:endParaRPr>
                    </a:p>
                  </a:txBody>
                  <a:tcPr>
                    <a:solidFill>
                      <a:schemeClr val="bg1">
                        <a:lumMod val="95000"/>
                      </a:schemeClr>
                    </a:solidFill>
                  </a:tcPr>
                </a:tc>
                <a:extLst>
                  <a:ext uri="{0D108BD9-81ED-4DB2-BD59-A6C34878D82A}">
                    <a16:rowId xmlns:a16="http://schemas.microsoft.com/office/drawing/2014/main" val="3441217467"/>
                  </a:ext>
                </a:extLst>
              </a:tr>
              <a:tr h="456858">
                <a:tc vMerge="1">
                  <a:txBody>
                    <a:bodyPr/>
                    <a:lstStyle/>
                    <a:p>
                      <a:pPr algn="l" fontAlgn="ctr"/>
                      <a:r>
                        <a:rPr lang="en-US" sz="1000" b="1" i="0" u="none" strike="noStrike">
                          <a:solidFill>
                            <a:srgbClr val="000000"/>
                          </a:solidFill>
                          <a:effectLst/>
                          <a:latin typeface="+mn-lt"/>
                        </a:rPr>
                        <a:t>Data Security</a:t>
                      </a:r>
                    </a:p>
                  </a:txBody>
                  <a:tcPr marL="7620" marR="7620" marT="7620" marB="0" anchor="ctr">
                    <a:solidFill>
                      <a:schemeClr val="bg1">
                        <a:lumMod val="95000"/>
                      </a:schemeClr>
                    </a:solidFill>
                  </a:tcPr>
                </a:tc>
                <a:tc>
                  <a:txBody>
                    <a:bodyPr/>
                    <a:lstStyle/>
                    <a:p>
                      <a:pPr algn="l" fontAlgn="ctr"/>
                      <a:r>
                        <a:rPr lang="en-US" sz="1000" b="1" i="0" u="none" strike="noStrike">
                          <a:solidFill>
                            <a:srgbClr val="000000"/>
                          </a:solidFill>
                          <a:effectLst/>
                          <a:latin typeface="+mn-lt"/>
                        </a:rPr>
                        <a:t>Key/Secret Management</a:t>
                      </a:r>
                    </a:p>
                  </a:txBody>
                  <a:tcPr marL="7620" marR="7620" marT="7620" marB="0" anchor="ctr">
                    <a:lnR w="76200" cap="flat" cmpd="sng" algn="ctr">
                      <a:solidFill>
                        <a:schemeClr val="bg1"/>
                      </a:solidFill>
                      <a:prstDash val="solid"/>
                      <a:round/>
                      <a:headEnd type="none" w="med" len="med"/>
                      <a:tailEnd type="none" w="med" len="med"/>
                    </a:lnR>
                    <a:solidFill>
                      <a:schemeClr val="bg1">
                        <a:lumMod val="95000"/>
                      </a:schemeClr>
                    </a:solidFill>
                  </a:tcPr>
                </a:tc>
                <a:tc>
                  <a:txBody>
                    <a:bodyPr/>
                    <a:lstStyle/>
                    <a:p>
                      <a:pPr marL="60325" indent="0" algn="l" fontAlgn="ctr"/>
                      <a:r>
                        <a:rPr lang="en-US" sz="1000" b="0" i="0" u="none" strike="noStrike" dirty="0">
                          <a:solidFill>
                            <a:srgbClr val="000000"/>
                          </a:solidFill>
                          <a:effectLst/>
                          <a:latin typeface="+mn-lt"/>
                        </a:rPr>
                        <a:t>How the system obscures any application/user credentials exposed within the ecosystem</a:t>
                      </a:r>
                    </a:p>
                  </a:txBody>
                  <a:tcPr marL="7620" marR="7620" marT="7620" marB="0" anchor="ctr">
                    <a:lnL w="76200" cap="flat" cmpd="sng" algn="ctr">
                      <a:solidFill>
                        <a:schemeClr val="bg1"/>
                      </a:solidFill>
                      <a:prstDash val="solid"/>
                      <a:round/>
                      <a:headEnd type="none" w="med" len="med"/>
                      <a:tailEnd type="none" w="med" len="med"/>
                    </a:lnL>
                    <a:solidFill>
                      <a:schemeClr val="bg1">
                        <a:lumMod val="95000"/>
                      </a:schemeClr>
                    </a:solidFill>
                  </a:tcPr>
                </a:tc>
                <a:tc>
                  <a:txBody>
                    <a:bodyPr/>
                    <a:lstStyle/>
                    <a:p>
                      <a:pPr algn="l" fontAlgn="ctr"/>
                      <a:r>
                        <a:rPr lang="en-US" sz="1000" b="0" i="1" u="none" strike="noStrike">
                          <a:solidFill>
                            <a:srgbClr val="000000"/>
                          </a:solidFill>
                          <a:effectLst/>
                          <a:latin typeface="+mn-lt"/>
                        </a:rPr>
                        <a:t># of keys/secret stored in key manager/Total # of Keys/Secrets across applications</a:t>
                      </a:r>
                    </a:p>
                  </a:txBody>
                  <a:tcPr marL="7620" marR="7620" marT="7620" marB="0" anchor="ctr">
                    <a:solidFill>
                      <a:schemeClr val="bg1">
                        <a:lumMod val="95000"/>
                      </a:schemeClr>
                    </a:solidFill>
                  </a:tcPr>
                </a:tc>
                <a:tc>
                  <a:txBody>
                    <a:bodyPr/>
                    <a:lstStyle/>
                    <a:p>
                      <a:pPr algn="ctr" fontAlgn="ctr"/>
                      <a:r>
                        <a:rPr lang="en-US" sz="1000" b="1" i="0" u="none" strike="noStrike">
                          <a:solidFill>
                            <a:srgbClr val="000000"/>
                          </a:solidFill>
                          <a:effectLst/>
                          <a:latin typeface="+mn-lt"/>
                        </a:rPr>
                        <a:t>100%</a:t>
                      </a:r>
                    </a:p>
                  </a:txBody>
                  <a:tcPr marL="7620" marR="7620" marT="7620" marB="0" anchor="ctr">
                    <a:solidFill>
                      <a:schemeClr val="bg1">
                        <a:lumMod val="95000"/>
                      </a:schemeClr>
                    </a:solidFill>
                  </a:tcPr>
                </a:tc>
                <a:tc>
                  <a:txBody>
                    <a:bodyPr/>
                    <a:lstStyle/>
                    <a:p>
                      <a:endParaRPr lang="en-US" sz="1000" dirty="0">
                        <a:latin typeface="+mn-lt"/>
                      </a:endParaRPr>
                    </a:p>
                  </a:txBody>
                  <a:tcPr>
                    <a:solidFill>
                      <a:schemeClr val="bg1">
                        <a:lumMod val="95000"/>
                      </a:schemeClr>
                    </a:solidFill>
                  </a:tcPr>
                </a:tc>
                <a:tc>
                  <a:txBody>
                    <a:bodyPr/>
                    <a:lstStyle/>
                    <a:p>
                      <a:endParaRPr lang="en-US" sz="1000" dirty="0">
                        <a:latin typeface="+mn-lt"/>
                      </a:endParaRPr>
                    </a:p>
                  </a:txBody>
                  <a:tcPr>
                    <a:solidFill>
                      <a:schemeClr val="bg1">
                        <a:lumMod val="95000"/>
                      </a:schemeClr>
                    </a:solidFill>
                  </a:tcPr>
                </a:tc>
                <a:extLst>
                  <a:ext uri="{0D108BD9-81ED-4DB2-BD59-A6C34878D82A}">
                    <a16:rowId xmlns:a16="http://schemas.microsoft.com/office/drawing/2014/main" val="3622591540"/>
                  </a:ext>
                </a:extLst>
              </a:tr>
              <a:tr h="456858">
                <a:tc vMerge="1">
                  <a:txBody>
                    <a:bodyPr/>
                    <a:lstStyle/>
                    <a:p>
                      <a:pPr algn="l" fontAlgn="ctr"/>
                      <a:r>
                        <a:rPr lang="en-US" sz="1000" b="1" i="0" u="none" strike="noStrike" dirty="0">
                          <a:solidFill>
                            <a:srgbClr val="000000"/>
                          </a:solidFill>
                          <a:effectLst/>
                          <a:latin typeface="+mn-lt"/>
                        </a:rPr>
                        <a:t>Data Security</a:t>
                      </a:r>
                    </a:p>
                  </a:txBody>
                  <a:tcPr marL="7620" marR="7620" marT="7620" marB="0" anchor="ctr">
                    <a:solidFill>
                      <a:schemeClr val="bg1">
                        <a:lumMod val="95000"/>
                      </a:schemeClr>
                    </a:solidFill>
                  </a:tcPr>
                </a:tc>
                <a:tc>
                  <a:txBody>
                    <a:bodyPr/>
                    <a:lstStyle/>
                    <a:p>
                      <a:pPr algn="l" fontAlgn="ctr"/>
                      <a:r>
                        <a:rPr lang="en-US" sz="1000" b="1" i="0" u="none" strike="noStrike" dirty="0">
                          <a:solidFill>
                            <a:srgbClr val="000000"/>
                          </a:solidFill>
                          <a:effectLst/>
                          <a:latin typeface="+mn-lt"/>
                        </a:rPr>
                        <a:t>Data Security Effectiveness</a:t>
                      </a:r>
                    </a:p>
                  </a:txBody>
                  <a:tcPr marL="7620" marR="7620" marT="7620" marB="0" anchor="ctr">
                    <a:lnR w="76200" cap="flat" cmpd="sng" algn="ctr">
                      <a:solidFill>
                        <a:schemeClr val="bg1"/>
                      </a:solidFill>
                      <a:prstDash val="solid"/>
                      <a:round/>
                      <a:headEnd type="none" w="med" len="med"/>
                      <a:tailEnd type="none" w="med" len="med"/>
                    </a:lnR>
                    <a:solidFill>
                      <a:schemeClr val="bg1">
                        <a:lumMod val="95000"/>
                      </a:schemeClr>
                    </a:solidFill>
                  </a:tcPr>
                </a:tc>
                <a:tc>
                  <a:txBody>
                    <a:bodyPr/>
                    <a:lstStyle/>
                    <a:p>
                      <a:pPr marL="60325" indent="0" algn="l" fontAlgn="ctr"/>
                      <a:r>
                        <a:rPr lang="en-US" sz="1000" b="0" i="0" u="none" strike="noStrike" dirty="0">
                          <a:solidFill>
                            <a:srgbClr val="000000"/>
                          </a:solidFill>
                          <a:effectLst/>
                          <a:latin typeface="+mn-lt"/>
                        </a:rPr>
                        <a:t>How effective is the overall security of the data platform </a:t>
                      </a:r>
                    </a:p>
                  </a:txBody>
                  <a:tcPr marL="7620" marR="7620" marT="7620" marB="0" anchor="ctr">
                    <a:lnL w="76200" cap="flat" cmpd="sng" algn="ctr">
                      <a:solidFill>
                        <a:schemeClr val="bg1"/>
                      </a:solidFill>
                      <a:prstDash val="solid"/>
                      <a:round/>
                      <a:headEnd type="none" w="med" len="med"/>
                      <a:tailEnd type="none" w="med" len="med"/>
                    </a:lnL>
                    <a:solidFill>
                      <a:schemeClr val="bg1">
                        <a:lumMod val="95000"/>
                      </a:schemeClr>
                    </a:solidFill>
                  </a:tcPr>
                </a:tc>
                <a:tc>
                  <a:txBody>
                    <a:bodyPr/>
                    <a:lstStyle/>
                    <a:p>
                      <a:pPr algn="l" fontAlgn="ctr"/>
                      <a:r>
                        <a:rPr lang="en-US" sz="1000" b="0" i="1" u="none" strike="noStrike">
                          <a:solidFill>
                            <a:srgbClr val="000000"/>
                          </a:solidFill>
                          <a:effectLst/>
                          <a:latin typeface="+mn-lt"/>
                        </a:rPr>
                        <a:t>#  of security alerts or warnings per month</a:t>
                      </a:r>
                    </a:p>
                  </a:txBody>
                  <a:tcPr marL="7620" marR="7620" marT="7620" marB="0" anchor="ctr">
                    <a:solidFill>
                      <a:schemeClr val="bg1">
                        <a:lumMod val="95000"/>
                      </a:schemeClr>
                    </a:solidFill>
                  </a:tcPr>
                </a:tc>
                <a:tc>
                  <a:txBody>
                    <a:bodyPr/>
                    <a:lstStyle/>
                    <a:p>
                      <a:pPr algn="ctr" fontAlgn="ctr"/>
                      <a:r>
                        <a:rPr lang="en-US" sz="1000" b="1" i="0" u="none" strike="noStrike" dirty="0">
                          <a:solidFill>
                            <a:srgbClr val="000000"/>
                          </a:solidFill>
                          <a:effectLst/>
                          <a:latin typeface="+mn-lt"/>
                        </a:rPr>
                        <a:t>&lt;=2</a:t>
                      </a:r>
                    </a:p>
                  </a:txBody>
                  <a:tcPr marL="7620" marR="7620" marT="7620" marB="0" anchor="ctr">
                    <a:solidFill>
                      <a:schemeClr val="bg1">
                        <a:lumMod val="95000"/>
                      </a:schemeClr>
                    </a:solidFill>
                  </a:tcPr>
                </a:tc>
                <a:tc>
                  <a:txBody>
                    <a:bodyPr/>
                    <a:lstStyle/>
                    <a:p>
                      <a:endParaRPr lang="en-US" sz="1000" dirty="0">
                        <a:latin typeface="+mn-lt"/>
                      </a:endParaRPr>
                    </a:p>
                  </a:txBody>
                  <a:tcPr>
                    <a:solidFill>
                      <a:schemeClr val="bg1">
                        <a:lumMod val="95000"/>
                      </a:schemeClr>
                    </a:solidFill>
                  </a:tcPr>
                </a:tc>
                <a:tc>
                  <a:txBody>
                    <a:bodyPr/>
                    <a:lstStyle/>
                    <a:p>
                      <a:endParaRPr lang="en-US" sz="1000" dirty="0">
                        <a:latin typeface="+mn-lt"/>
                      </a:endParaRPr>
                    </a:p>
                  </a:txBody>
                  <a:tcPr>
                    <a:solidFill>
                      <a:schemeClr val="bg1">
                        <a:lumMod val="95000"/>
                      </a:schemeClr>
                    </a:solidFill>
                  </a:tcPr>
                </a:tc>
                <a:extLst>
                  <a:ext uri="{0D108BD9-81ED-4DB2-BD59-A6C34878D82A}">
                    <a16:rowId xmlns:a16="http://schemas.microsoft.com/office/drawing/2014/main" val="1541849633"/>
                  </a:ext>
                </a:extLst>
              </a:tr>
            </a:tbl>
          </a:graphicData>
        </a:graphic>
      </p:graphicFrame>
    </p:spTree>
    <p:extLst>
      <p:ext uri="{BB962C8B-B14F-4D97-AF65-F5344CB8AC3E}">
        <p14:creationId xmlns:p14="http://schemas.microsoft.com/office/powerpoint/2010/main" val="23817080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C18EA428-37D8-4948-AFF1-3879BAB1B346}"/>
              </a:ext>
            </a:extLst>
          </p:cNvPr>
          <p:cNvSpPr>
            <a:spLocks noGrp="1"/>
          </p:cNvSpPr>
          <p:nvPr>
            <p:ph type="sldNum" sz="quarter" idx="4"/>
          </p:nvPr>
        </p:nvSpPr>
        <p:spPr/>
        <p:txBody>
          <a:bodyPr/>
          <a:lstStyle/>
          <a:p>
            <a:fld id="{18A41853-EF22-D446-BDBC-A7CF3FE93503}" type="slidenum">
              <a:rPr lang="en-US" smtClean="0"/>
              <a:pPr/>
              <a:t>8</a:t>
            </a:fld>
            <a:endParaRPr lang="en-US" dirty="0"/>
          </a:p>
        </p:txBody>
      </p:sp>
      <p:sp>
        <p:nvSpPr>
          <p:cNvPr id="6" name="Text Placeholder 5">
            <a:extLst>
              <a:ext uri="{FF2B5EF4-FFF2-40B4-BE49-F238E27FC236}">
                <a16:creationId xmlns:a16="http://schemas.microsoft.com/office/drawing/2014/main" id="{0E1B3FA0-409B-654B-ACB4-E46B2E7382F1}"/>
              </a:ext>
            </a:extLst>
          </p:cNvPr>
          <p:cNvSpPr>
            <a:spLocks noGrp="1"/>
          </p:cNvSpPr>
          <p:nvPr>
            <p:ph type="body" sz="quarter" idx="10"/>
          </p:nvPr>
        </p:nvSpPr>
        <p:spPr/>
        <p:txBody>
          <a:bodyPr/>
          <a:lstStyle/>
          <a:p>
            <a:r>
              <a:rPr lang="en-US" dirty="0"/>
              <a:t>Data Architecture: Target KPI (6/6)</a:t>
            </a:r>
          </a:p>
        </p:txBody>
      </p:sp>
      <p:graphicFrame>
        <p:nvGraphicFramePr>
          <p:cNvPr id="13" name="Table 13">
            <a:extLst>
              <a:ext uri="{FF2B5EF4-FFF2-40B4-BE49-F238E27FC236}">
                <a16:creationId xmlns:a16="http://schemas.microsoft.com/office/drawing/2014/main" id="{7F3CBD5A-39B3-4140-B0F8-8A4BA4EB9EEE}"/>
              </a:ext>
            </a:extLst>
          </p:cNvPr>
          <p:cNvGraphicFramePr>
            <a:graphicFrameLocks noGrp="1"/>
          </p:cNvGraphicFramePr>
          <p:nvPr>
            <p:extLst>
              <p:ext uri="{D42A27DB-BD31-4B8C-83A1-F6EECF244321}">
                <p14:modId xmlns:p14="http://schemas.microsoft.com/office/powerpoint/2010/main" val="3431052786"/>
              </p:ext>
            </p:extLst>
          </p:nvPr>
        </p:nvGraphicFramePr>
        <p:xfrm>
          <a:off x="359999" y="1282595"/>
          <a:ext cx="11227490" cy="5061082"/>
        </p:xfrm>
        <a:graphic>
          <a:graphicData uri="http://schemas.openxmlformats.org/drawingml/2006/table">
            <a:tbl>
              <a:tblPr firstRow="1" bandRow="1">
                <a:tableStyleId>{21E4AEA4-8DFA-4A89-87EB-49C32662AFE0}</a:tableStyleId>
              </a:tblPr>
              <a:tblGrid>
                <a:gridCol w="1056819">
                  <a:extLst>
                    <a:ext uri="{9D8B030D-6E8A-4147-A177-3AD203B41FA5}">
                      <a16:colId xmlns:a16="http://schemas.microsoft.com/office/drawing/2014/main" val="3054653752"/>
                    </a:ext>
                  </a:extLst>
                </a:gridCol>
                <a:gridCol w="1718268">
                  <a:extLst>
                    <a:ext uri="{9D8B030D-6E8A-4147-A177-3AD203B41FA5}">
                      <a16:colId xmlns:a16="http://schemas.microsoft.com/office/drawing/2014/main" val="2822780509"/>
                    </a:ext>
                  </a:extLst>
                </a:gridCol>
                <a:gridCol w="2833635">
                  <a:extLst>
                    <a:ext uri="{9D8B030D-6E8A-4147-A177-3AD203B41FA5}">
                      <a16:colId xmlns:a16="http://schemas.microsoft.com/office/drawing/2014/main" val="155494599"/>
                    </a:ext>
                  </a:extLst>
                </a:gridCol>
                <a:gridCol w="2682910">
                  <a:extLst>
                    <a:ext uri="{9D8B030D-6E8A-4147-A177-3AD203B41FA5}">
                      <a16:colId xmlns:a16="http://schemas.microsoft.com/office/drawing/2014/main" val="3534131023"/>
                    </a:ext>
                  </a:extLst>
                </a:gridCol>
                <a:gridCol w="944545">
                  <a:extLst>
                    <a:ext uri="{9D8B030D-6E8A-4147-A177-3AD203B41FA5}">
                      <a16:colId xmlns:a16="http://schemas.microsoft.com/office/drawing/2014/main" val="1755862001"/>
                    </a:ext>
                  </a:extLst>
                </a:gridCol>
                <a:gridCol w="1155560">
                  <a:extLst>
                    <a:ext uri="{9D8B030D-6E8A-4147-A177-3AD203B41FA5}">
                      <a16:colId xmlns:a16="http://schemas.microsoft.com/office/drawing/2014/main" val="1784801250"/>
                    </a:ext>
                  </a:extLst>
                </a:gridCol>
                <a:gridCol w="835753">
                  <a:extLst>
                    <a:ext uri="{9D8B030D-6E8A-4147-A177-3AD203B41FA5}">
                      <a16:colId xmlns:a16="http://schemas.microsoft.com/office/drawing/2014/main" val="1308932310"/>
                    </a:ext>
                  </a:extLst>
                </a:gridCol>
              </a:tblGrid>
              <a:tr h="264092">
                <a:tc>
                  <a:txBody>
                    <a:bodyPr/>
                    <a:lstStyle/>
                    <a:p>
                      <a:pPr algn="ctr" fontAlgn="ctr"/>
                      <a:r>
                        <a:rPr lang="en-US" sz="1100" b="1" u="none" strike="noStrike" dirty="0">
                          <a:solidFill>
                            <a:schemeClr val="bg1"/>
                          </a:solidFill>
                          <a:effectLst/>
                        </a:rPr>
                        <a:t>KPI Category</a:t>
                      </a:r>
                      <a:endParaRPr lang="en-US" sz="1100" b="1" i="0" u="none" strike="noStrike" dirty="0">
                        <a:solidFill>
                          <a:schemeClr val="bg1"/>
                        </a:solidFill>
                        <a:effectLst/>
                        <a:latin typeface="+mj-lt"/>
                      </a:endParaRPr>
                    </a:p>
                  </a:txBody>
                  <a:tcPr marL="7620" marR="7620" marT="7620" marB="0" anchor="ctr">
                    <a:solidFill>
                      <a:schemeClr val="tx1"/>
                    </a:solidFill>
                  </a:tcPr>
                </a:tc>
                <a:tc>
                  <a:txBody>
                    <a:bodyPr/>
                    <a:lstStyle/>
                    <a:p>
                      <a:pPr algn="ctr" fontAlgn="ctr"/>
                      <a:r>
                        <a:rPr lang="en-US" sz="1100" b="1" u="none" strike="noStrike" dirty="0">
                          <a:solidFill>
                            <a:schemeClr val="bg1"/>
                          </a:solidFill>
                          <a:effectLst/>
                        </a:rPr>
                        <a:t>KPI</a:t>
                      </a:r>
                      <a:endParaRPr lang="en-US" sz="1100" b="1" i="0" u="none" strike="noStrike" dirty="0">
                        <a:solidFill>
                          <a:schemeClr val="bg1"/>
                        </a:solidFill>
                        <a:effectLst/>
                        <a:latin typeface="+mj-lt"/>
                      </a:endParaRPr>
                    </a:p>
                  </a:txBody>
                  <a:tcPr marL="7620" marR="7620" marT="7620" marB="0" anchor="ctr">
                    <a:lnR w="76200" cap="flat" cmpd="sng" algn="ctr">
                      <a:solidFill>
                        <a:schemeClr val="bg1"/>
                      </a:solidFill>
                      <a:prstDash val="solid"/>
                      <a:round/>
                      <a:headEnd type="none" w="med" len="med"/>
                      <a:tailEnd type="none" w="med" len="med"/>
                    </a:lnR>
                    <a:solidFill>
                      <a:schemeClr val="tx1"/>
                    </a:solidFill>
                  </a:tcPr>
                </a:tc>
                <a:tc>
                  <a:txBody>
                    <a:bodyPr/>
                    <a:lstStyle/>
                    <a:p>
                      <a:pPr algn="ctr" fontAlgn="ctr"/>
                      <a:r>
                        <a:rPr lang="en-US" sz="1100" b="1" u="none" strike="noStrike" dirty="0">
                          <a:solidFill>
                            <a:schemeClr val="bg1"/>
                          </a:solidFill>
                          <a:effectLst/>
                        </a:rPr>
                        <a:t>Definition</a:t>
                      </a:r>
                      <a:endParaRPr lang="en-US" sz="1100" b="1" i="0" u="none" strike="noStrike" dirty="0">
                        <a:solidFill>
                          <a:schemeClr val="bg1"/>
                        </a:solidFill>
                        <a:effectLst/>
                        <a:latin typeface="+mj-lt"/>
                      </a:endParaRPr>
                    </a:p>
                  </a:txBody>
                  <a:tcPr marL="7620" marR="7620" marT="7620" marB="0" anchor="ctr">
                    <a:lnL w="76200" cap="flat" cmpd="sng" algn="ctr">
                      <a:solidFill>
                        <a:schemeClr val="bg1"/>
                      </a:solidFill>
                      <a:prstDash val="solid"/>
                      <a:round/>
                      <a:headEnd type="none" w="med" len="med"/>
                      <a:tailEnd type="none" w="med" len="med"/>
                    </a:lnL>
                  </a:tcPr>
                </a:tc>
                <a:tc>
                  <a:txBody>
                    <a:bodyPr/>
                    <a:lstStyle/>
                    <a:p>
                      <a:pPr algn="ctr" fontAlgn="ctr"/>
                      <a:r>
                        <a:rPr lang="en-US" sz="1100" b="1" u="none" strike="noStrike" dirty="0">
                          <a:solidFill>
                            <a:schemeClr val="bg1"/>
                          </a:solidFill>
                          <a:effectLst/>
                        </a:rPr>
                        <a:t>Formula</a:t>
                      </a:r>
                      <a:endParaRPr lang="en-US" sz="1100" b="1" i="0" u="none" strike="noStrike" dirty="0">
                        <a:solidFill>
                          <a:schemeClr val="bg1"/>
                        </a:solidFill>
                        <a:effectLst/>
                        <a:latin typeface="+mj-lt"/>
                      </a:endParaRPr>
                    </a:p>
                  </a:txBody>
                  <a:tcPr marL="7620" marR="7620" marT="7620" marB="0" anchor="ctr"/>
                </a:tc>
                <a:tc>
                  <a:txBody>
                    <a:bodyPr/>
                    <a:lstStyle/>
                    <a:p>
                      <a:pPr algn="ctr" fontAlgn="ctr"/>
                      <a:r>
                        <a:rPr lang="en-US" sz="1100" b="1" u="none" strike="noStrike" dirty="0">
                          <a:solidFill>
                            <a:schemeClr val="bg1"/>
                          </a:solidFill>
                          <a:effectLst/>
                        </a:rPr>
                        <a:t>Target</a:t>
                      </a:r>
                      <a:endParaRPr lang="en-US" sz="1100" b="1" i="0" u="none" strike="noStrike" dirty="0">
                        <a:solidFill>
                          <a:schemeClr val="bg1"/>
                        </a:solidFill>
                        <a:effectLst/>
                        <a:latin typeface="+mj-lt"/>
                      </a:endParaRPr>
                    </a:p>
                  </a:txBody>
                  <a:tcPr marL="7620" marR="7620" marT="7620" marB="0" anchor="ctr"/>
                </a:tc>
                <a:tc>
                  <a:txBody>
                    <a:bodyPr/>
                    <a:lstStyle/>
                    <a:p>
                      <a:pPr algn="ctr" fontAlgn="ctr"/>
                      <a:r>
                        <a:rPr lang="en-US" sz="1100" b="1" u="none" strike="noStrike" dirty="0">
                          <a:solidFill>
                            <a:schemeClr val="bg1"/>
                          </a:solidFill>
                          <a:effectLst/>
                        </a:rPr>
                        <a:t>Measurement Evidence</a:t>
                      </a:r>
                      <a:endParaRPr lang="en-US" sz="1100" b="1" i="0" u="none" strike="noStrike" dirty="0">
                        <a:solidFill>
                          <a:schemeClr val="bg1"/>
                        </a:solidFill>
                        <a:effectLst/>
                        <a:latin typeface="+mj-lt"/>
                      </a:endParaRPr>
                    </a:p>
                  </a:txBody>
                  <a:tcPr marL="7620" marR="7620" marT="7620" marB="0" anchor="ctr"/>
                </a:tc>
                <a:tc>
                  <a:txBody>
                    <a:bodyPr/>
                    <a:lstStyle/>
                    <a:p>
                      <a:pPr algn="ctr"/>
                      <a:r>
                        <a:rPr lang="en-US" sz="1100" dirty="0"/>
                        <a:t>Example</a:t>
                      </a:r>
                      <a:endParaRPr lang="en-US" sz="1100" dirty="0">
                        <a:latin typeface="+mj-lt"/>
                      </a:endParaRPr>
                    </a:p>
                  </a:txBody>
                  <a:tcPr/>
                </a:tc>
                <a:extLst>
                  <a:ext uri="{0D108BD9-81ED-4DB2-BD59-A6C34878D82A}">
                    <a16:rowId xmlns:a16="http://schemas.microsoft.com/office/drawing/2014/main" val="828433729"/>
                  </a:ext>
                </a:extLst>
              </a:tr>
              <a:tr h="629162">
                <a:tc rowSpan="3">
                  <a:txBody>
                    <a:bodyPr/>
                    <a:lstStyle/>
                    <a:p>
                      <a:pPr algn="l" fontAlgn="ctr"/>
                      <a:r>
                        <a:rPr lang="en-US" sz="1000" b="1" i="0" u="none" strike="noStrike" dirty="0">
                          <a:solidFill>
                            <a:srgbClr val="000000"/>
                          </a:solidFill>
                          <a:effectLst/>
                          <a:latin typeface="+mn-lt"/>
                        </a:rPr>
                        <a:t>Data Management</a:t>
                      </a:r>
                    </a:p>
                  </a:txBody>
                  <a:tcPr marL="7620" marR="7620" marT="7620" marB="0" anchor="ctr">
                    <a:solidFill>
                      <a:schemeClr val="bg1">
                        <a:lumMod val="95000"/>
                      </a:schemeClr>
                    </a:solidFill>
                  </a:tcPr>
                </a:tc>
                <a:tc>
                  <a:txBody>
                    <a:bodyPr/>
                    <a:lstStyle/>
                    <a:p>
                      <a:pPr algn="l" fontAlgn="ctr"/>
                      <a:r>
                        <a:rPr lang="en-US" sz="1000" b="1" i="0" u="none" strike="noStrike" dirty="0">
                          <a:solidFill>
                            <a:srgbClr val="000000"/>
                          </a:solidFill>
                          <a:effectLst/>
                          <a:latin typeface="+mn-lt"/>
                        </a:rPr>
                        <a:t>Data Lifecycle management</a:t>
                      </a:r>
                    </a:p>
                  </a:txBody>
                  <a:tcPr marL="7620" marR="7620" marT="7620" marB="0" anchor="ctr">
                    <a:lnR w="76200" cap="flat" cmpd="sng" algn="ctr">
                      <a:solidFill>
                        <a:schemeClr val="bg1"/>
                      </a:solidFill>
                      <a:prstDash val="solid"/>
                      <a:round/>
                      <a:headEnd type="none" w="med" len="med"/>
                      <a:tailEnd type="none" w="med" len="med"/>
                    </a:lnR>
                    <a:solidFill>
                      <a:schemeClr val="bg1">
                        <a:lumMod val="95000"/>
                      </a:schemeClr>
                    </a:solidFill>
                  </a:tcPr>
                </a:tc>
                <a:tc>
                  <a:txBody>
                    <a:bodyPr/>
                    <a:lstStyle/>
                    <a:p>
                      <a:pPr marL="111125" indent="0" algn="l" fontAlgn="ctr"/>
                      <a:r>
                        <a:rPr lang="en-US" sz="1000" b="0" i="0" u="none" strike="noStrike" dirty="0">
                          <a:solidFill>
                            <a:srgbClr val="000000"/>
                          </a:solidFill>
                          <a:effectLst/>
                          <a:latin typeface="+mn-lt"/>
                        </a:rPr>
                        <a:t>How the system automatically moves data in the big data store in different tiers(hot, cold, archive etc.) to make the storage layer cost effective</a:t>
                      </a:r>
                    </a:p>
                  </a:txBody>
                  <a:tcPr marL="7620" marR="7620" marT="7620" marB="0" anchor="ctr">
                    <a:lnL w="76200" cap="flat" cmpd="sng" algn="ctr">
                      <a:solidFill>
                        <a:schemeClr val="bg1"/>
                      </a:solidFill>
                      <a:prstDash val="solid"/>
                      <a:round/>
                      <a:headEnd type="none" w="med" len="med"/>
                      <a:tailEnd type="none" w="med" len="med"/>
                    </a:lnL>
                    <a:solidFill>
                      <a:schemeClr val="bg1">
                        <a:lumMod val="95000"/>
                      </a:schemeClr>
                    </a:solidFill>
                  </a:tcPr>
                </a:tc>
                <a:tc>
                  <a:txBody>
                    <a:bodyPr/>
                    <a:lstStyle/>
                    <a:p>
                      <a:pPr algn="l" fontAlgn="ctr"/>
                      <a:r>
                        <a:rPr lang="en-US" sz="1000" b="0" i="1" u="none" strike="noStrike">
                          <a:solidFill>
                            <a:srgbClr val="000000"/>
                          </a:solidFill>
                          <a:effectLst/>
                          <a:latin typeface="+mn-lt"/>
                        </a:rPr>
                        <a:t># of datalake files set with lifecycle management policy/Total # of datalake files</a:t>
                      </a:r>
                    </a:p>
                  </a:txBody>
                  <a:tcPr marL="7620" marR="7620" marT="7620" marB="0" anchor="ctr">
                    <a:solidFill>
                      <a:schemeClr val="bg1">
                        <a:lumMod val="95000"/>
                      </a:schemeClr>
                    </a:solidFill>
                  </a:tcPr>
                </a:tc>
                <a:tc>
                  <a:txBody>
                    <a:bodyPr/>
                    <a:lstStyle/>
                    <a:p>
                      <a:pPr algn="ctr" fontAlgn="ctr"/>
                      <a:r>
                        <a:rPr lang="en-US" sz="1000" b="1" i="0" u="none" strike="noStrike">
                          <a:solidFill>
                            <a:srgbClr val="000000"/>
                          </a:solidFill>
                          <a:effectLst/>
                          <a:latin typeface="+mn-lt"/>
                        </a:rPr>
                        <a:t>100%</a:t>
                      </a:r>
                    </a:p>
                  </a:txBody>
                  <a:tcPr marL="7620" marR="7620" marT="7620" marB="0" anchor="ctr">
                    <a:solidFill>
                      <a:schemeClr val="bg1">
                        <a:lumMod val="95000"/>
                      </a:schemeClr>
                    </a:solidFill>
                  </a:tcPr>
                </a:tc>
                <a:tc>
                  <a:txBody>
                    <a:bodyPr/>
                    <a:lstStyle/>
                    <a:p>
                      <a:endParaRPr lang="en-US" sz="1000">
                        <a:latin typeface="+mn-lt"/>
                      </a:endParaRPr>
                    </a:p>
                  </a:txBody>
                  <a:tcPr>
                    <a:solidFill>
                      <a:schemeClr val="bg1">
                        <a:lumMod val="95000"/>
                      </a:schemeClr>
                    </a:solidFill>
                  </a:tcPr>
                </a:tc>
                <a:tc>
                  <a:txBody>
                    <a:bodyPr/>
                    <a:lstStyle/>
                    <a:p>
                      <a:endParaRPr lang="en-US" sz="1000" dirty="0">
                        <a:latin typeface="+mn-lt"/>
                      </a:endParaRPr>
                    </a:p>
                  </a:txBody>
                  <a:tcPr>
                    <a:solidFill>
                      <a:schemeClr val="bg1">
                        <a:lumMod val="95000"/>
                      </a:schemeClr>
                    </a:solidFill>
                  </a:tcPr>
                </a:tc>
                <a:extLst>
                  <a:ext uri="{0D108BD9-81ED-4DB2-BD59-A6C34878D82A}">
                    <a16:rowId xmlns:a16="http://schemas.microsoft.com/office/drawing/2014/main" val="1699218549"/>
                  </a:ext>
                </a:extLst>
              </a:tr>
              <a:tr h="459815">
                <a:tc vMerge="1">
                  <a:txBody>
                    <a:bodyPr/>
                    <a:lstStyle/>
                    <a:p>
                      <a:pPr algn="l" fontAlgn="ctr"/>
                      <a:r>
                        <a:rPr lang="en-US" sz="1000" b="1" i="0" u="none" strike="noStrike">
                          <a:solidFill>
                            <a:srgbClr val="000000"/>
                          </a:solidFill>
                          <a:effectLst/>
                          <a:latin typeface="+mn-lt"/>
                        </a:rPr>
                        <a:t>Data Management</a:t>
                      </a:r>
                    </a:p>
                  </a:txBody>
                  <a:tcPr marL="7620" marR="7620" marT="7620" marB="0" anchor="ctr">
                    <a:solidFill>
                      <a:schemeClr val="bg1">
                        <a:lumMod val="95000"/>
                      </a:schemeClr>
                    </a:solidFill>
                  </a:tcPr>
                </a:tc>
                <a:tc>
                  <a:txBody>
                    <a:bodyPr/>
                    <a:lstStyle/>
                    <a:p>
                      <a:pPr algn="l" fontAlgn="ctr"/>
                      <a:r>
                        <a:rPr lang="en-US" sz="1000" b="1" i="0" u="none" strike="noStrike" dirty="0">
                          <a:solidFill>
                            <a:srgbClr val="000000"/>
                          </a:solidFill>
                          <a:effectLst/>
                          <a:latin typeface="+mn-lt"/>
                        </a:rPr>
                        <a:t>Data Pipeline Effectiveness</a:t>
                      </a:r>
                    </a:p>
                  </a:txBody>
                  <a:tcPr marL="7620" marR="7620" marT="7620" marB="0" anchor="ctr">
                    <a:lnR w="76200" cap="flat" cmpd="sng" algn="ctr">
                      <a:solidFill>
                        <a:schemeClr val="bg1"/>
                      </a:solidFill>
                      <a:prstDash val="solid"/>
                      <a:round/>
                      <a:headEnd type="none" w="med" len="med"/>
                      <a:tailEnd type="none" w="med" len="med"/>
                    </a:lnR>
                    <a:solidFill>
                      <a:schemeClr val="bg1">
                        <a:lumMod val="95000"/>
                      </a:schemeClr>
                    </a:solidFill>
                  </a:tcPr>
                </a:tc>
                <a:tc>
                  <a:txBody>
                    <a:bodyPr/>
                    <a:lstStyle/>
                    <a:p>
                      <a:pPr marL="111125" indent="0" algn="l" fontAlgn="ctr"/>
                      <a:r>
                        <a:rPr lang="en-US" sz="1000" b="0" i="0" u="none" strike="noStrike" dirty="0">
                          <a:solidFill>
                            <a:srgbClr val="000000"/>
                          </a:solidFill>
                          <a:effectLst/>
                          <a:latin typeface="+mn-lt"/>
                        </a:rPr>
                        <a:t>How consistent is the overall data flow pipelines</a:t>
                      </a:r>
                    </a:p>
                  </a:txBody>
                  <a:tcPr marL="7620" marR="7620" marT="7620" marB="0" anchor="ctr">
                    <a:lnL w="76200" cap="flat" cmpd="sng" algn="ctr">
                      <a:solidFill>
                        <a:schemeClr val="bg1"/>
                      </a:solidFill>
                      <a:prstDash val="solid"/>
                      <a:round/>
                      <a:headEnd type="none" w="med" len="med"/>
                      <a:tailEnd type="none" w="med" len="med"/>
                    </a:lnL>
                    <a:solidFill>
                      <a:schemeClr val="bg1">
                        <a:lumMod val="95000"/>
                      </a:schemeClr>
                    </a:solidFill>
                  </a:tcPr>
                </a:tc>
                <a:tc>
                  <a:txBody>
                    <a:bodyPr/>
                    <a:lstStyle/>
                    <a:p>
                      <a:pPr algn="l" fontAlgn="ctr"/>
                      <a:r>
                        <a:rPr lang="en-US" sz="1000" b="0" i="1" u="none" strike="noStrike">
                          <a:solidFill>
                            <a:srgbClr val="000000"/>
                          </a:solidFill>
                          <a:effectLst/>
                          <a:latin typeface="+mn-lt"/>
                        </a:rPr>
                        <a:t># of failed data flow pipelines/ Total # of data flow pipeline execution per month</a:t>
                      </a:r>
                    </a:p>
                  </a:txBody>
                  <a:tcPr marL="7620" marR="7620" marT="7620" marB="0" anchor="ctr">
                    <a:solidFill>
                      <a:schemeClr val="bg1">
                        <a:lumMod val="95000"/>
                      </a:schemeClr>
                    </a:solidFill>
                  </a:tcPr>
                </a:tc>
                <a:tc>
                  <a:txBody>
                    <a:bodyPr/>
                    <a:lstStyle/>
                    <a:p>
                      <a:pPr algn="ctr" fontAlgn="ctr"/>
                      <a:r>
                        <a:rPr lang="en-US" sz="1000" b="1" i="0" u="none" strike="noStrike">
                          <a:solidFill>
                            <a:srgbClr val="000000"/>
                          </a:solidFill>
                          <a:effectLst/>
                          <a:latin typeface="+mn-lt"/>
                        </a:rPr>
                        <a:t>&lt;=5%</a:t>
                      </a:r>
                    </a:p>
                  </a:txBody>
                  <a:tcPr marL="7620" marR="7620" marT="7620" marB="0" anchor="ctr">
                    <a:solidFill>
                      <a:schemeClr val="bg1">
                        <a:lumMod val="95000"/>
                      </a:schemeClr>
                    </a:solidFill>
                  </a:tcPr>
                </a:tc>
                <a:tc>
                  <a:txBody>
                    <a:bodyPr/>
                    <a:lstStyle/>
                    <a:p>
                      <a:endParaRPr lang="en-US" sz="1000">
                        <a:latin typeface="+mn-lt"/>
                      </a:endParaRPr>
                    </a:p>
                  </a:txBody>
                  <a:tcPr>
                    <a:solidFill>
                      <a:schemeClr val="bg1">
                        <a:lumMod val="95000"/>
                      </a:schemeClr>
                    </a:solidFill>
                  </a:tcPr>
                </a:tc>
                <a:tc>
                  <a:txBody>
                    <a:bodyPr/>
                    <a:lstStyle/>
                    <a:p>
                      <a:endParaRPr lang="en-US" sz="1000">
                        <a:latin typeface="+mn-lt"/>
                      </a:endParaRPr>
                    </a:p>
                  </a:txBody>
                  <a:tcPr>
                    <a:solidFill>
                      <a:schemeClr val="bg1">
                        <a:lumMod val="95000"/>
                      </a:schemeClr>
                    </a:solidFill>
                  </a:tcPr>
                </a:tc>
                <a:extLst>
                  <a:ext uri="{0D108BD9-81ED-4DB2-BD59-A6C34878D82A}">
                    <a16:rowId xmlns:a16="http://schemas.microsoft.com/office/drawing/2014/main" val="47470541"/>
                  </a:ext>
                </a:extLst>
              </a:tr>
              <a:tr h="473813">
                <a:tc vMerge="1">
                  <a:txBody>
                    <a:bodyPr/>
                    <a:lstStyle/>
                    <a:p>
                      <a:pPr algn="l" fontAlgn="ctr"/>
                      <a:r>
                        <a:rPr lang="en-US" sz="1000" b="1" i="0" u="none" strike="noStrike" dirty="0">
                          <a:solidFill>
                            <a:srgbClr val="000000"/>
                          </a:solidFill>
                          <a:effectLst/>
                          <a:latin typeface="+mn-lt"/>
                        </a:rPr>
                        <a:t>Data Management</a:t>
                      </a:r>
                    </a:p>
                  </a:txBody>
                  <a:tcPr marL="7620" marR="7620" marT="7620" marB="0" anchor="ctr">
                    <a:solidFill>
                      <a:schemeClr val="bg1">
                        <a:lumMod val="95000"/>
                      </a:schemeClr>
                    </a:solidFill>
                  </a:tcPr>
                </a:tc>
                <a:tc>
                  <a:txBody>
                    <a:bodyPr/>
                    <a:lstStyle/>
                    <a:p>
                      <a:pPr algn="l" fontAlgn="ctr"/>
                      <a:r>
                        <a:rPr lang="en-US" sz="1000" b="1" i="0" u="none" strike="noStrike" dirty="0">
                          <a:solidFill>
                            <a:srgbClr val="000000"/>
                          </a:solidFill>
                          <a:effectLst/>
                          <a:latin typeface="+mn-lt"/>
                        </a:rPr>
                        <a:t>Data compartmentalization</a:t>
                      </a:r>
                    </a:p>
                  </a:txBody>
                  <a:tcPr marL="7620" marR="7620" marT="7620" marB="0" anchor="ctr">
                    <a:lnR w="76200" cap="flat" cmpd="sng" algn="ctr">
                      <a:solidFill>
                        <a:schemeClr val="bg1"/>
                      </a:solidFill>
                      <a:prstDash val="solid"/>
                      <a:round/>
                      <a:headEnd type="none" w="med" len="med"/>
                      <a:tailEnd type="none" w="med" len="med"/>
                    </a:lnR>
                    <a:solidFill>
                      <a:schemeClr val="bg1">
                        <a:lumMod val="95000"/>
                      </a:schemeClr>
                    </a:solidFill>
                  </a:tcPr>
                </a:tc>
                <a:tc>
                  <a:txBody>
                    <a:bodyPr/>
                    <a:lstStyle/>
                    <a:p>
                      <a:pPr marL="60325" indent="0" algn="l" fontAlgn="ctr"/>
                      <a:r>
                        <a:rPr lang="en-US" sz="1000" b="0" i="0" u="none" strike="noStrike" dirty="0">
                          <a:solidFill>
                            <a:srgbClr val="000000"/>
                          </a:solidFill>
                          <a:effectLst/>
                          <a:latin typeface="+mn-lt"/>
                        </a:rPr>
                        <a:t>How the different data in the data platform are compartmentalized based on the nature of the data and the persona of the user</a:t>
                      </a:r>
                    </a:p>
                  </a:txBody>
                  <a:tcPr marL="7620" marR="7620" marT="7620" marB="0" anchor="ctr">
                    <a:lnL w="76200" cap="flat" cmpd="sng" algn="ctr">
                      <a:solidFill>
                        <a:schemeClr val="bg1"/>
                      </a:solidFill>
                      <a:prstDash val="solid"/>
                      <a:round/>
                      <a:headEnd type="none" w="med" len="med"/>
                      <a:tailEnd type="none" w="med" len="med"/>
                    </a:lnL>
                    <a:solidFill>
                      <a:schemeClr val="bg1">
                        <a:lumMod val="95000"/>
                      </a:schemeClr>
                    </a:solidFill>
                  </a:tcPr>
                </a:tc>
                <a:tc>
                  <a:txBody>
                    <a:bodyPr/>
                    <a:lstStyle/>
                    <a:p>
                      <a:pPr algn="l" fontAlgn="ctr"/>
                      <a:r>
                        <a:rPr lang="en-US" sz="1000" b="0" i="1" u="none" strike="noStrike">
                          <a:solidFill>
                            <a:srgbClr val="000000"/>
                          </a:solidFill>
                          <a:effectLst/>
                          <a:latin typeface="+mn-lt"/>
                        </a:rPr>
                        <a:t># of operational zones created/ Total # of standard operational zones proposed</a:t>
                      </a:r>
                    </a:p>
                  </a:txBody>
                  <a:tcPr marL="7620" marR="7620" marT="7620" marB="0" anchor="ctr">
                    <a:solidFill>
                      <a:schemeClr val="bg1">
                        <a:lumMod val="95000"/>
                      </a:schemeClr>
                    </a:solidFill>
                  </a:tcPr>
                </a:tc>
                <a:tc>
                  <a:txBody>
                    <a:bodyPr/>
                    <a:lstStyle/>
                    <a:p>
                      <a:pPr algn="ctr" fontAlgn="ctr"/>
                      <a:r>
                        <a:rPr lang="en-US" sz="1000" b="1" i="0" u="none" strike="noStrike" dirty="0">
                          <a:solidFill>
                            <a:srgbClr val="000000"/>
                          </a:solidFill>
                          <a:effectLst/>
                          <a:latin typeface="+mn-lt"/>
                        </a:rPr>
                        <a:t>100%</a:t>
                      </a:r>
                    </a:p>
                  </a:txBody>
                  <a:tcPr marL="7620" marR="7620" marT="7620" marB="0" anchor="ctr">
                    <a:solidFill>
                      <a:schemeClr val="bg1">
                        <a:lumMod val="95000"/>
                      </a:schemeClr>
                    </a:solidFill>
                  </a:tcPr>
                </a:tc>
                <a:tc>
                  <a:txBody>
                    <a:bodyPr/>
                    <a:lstStyle/>
                    <a:p>
                      <a:endParaRPr lang="en-US" sz="1000">
                        <a:latin typeface="+mn-lt"/>
                      </a:endParaRPr>
                    </a:p>
                  </a:txBody>
                  <a:tcPr>
                    <a:solidFill>
                      <a:schemeClr val="bg1">
                        <a:lumMod val="95000"/>
                      </a:schemeClr>
                    </a:solidFill>
                  </a:tcPr>
                </a:tc>
                <a:tc>
                  <a:txBody>
                    <a:bodyPr/>
                    <a:lstStyle/>
                    <a:p>
                      <a:endParaRPr lang="en-US" sz="1000">
                        <a:latin typeface="+mn-lt"/>
                      </a:endParaRPr>
                    </a:p>
                  </a:txBody>
                  <a:tcPr>
                    <a:solidFill>
                      <a:schemeClr val="bg1">
                        <a:lumMod val="95000"/>
                      </a:schemeClr>
                    </a:solidFill>
                  </a:tcPr>
                </a:tc>
                <a:extLst>
                  <a:ext uri="{0D108BD9-81ED-4DB2-BD59-A6C34878D82A}">
                    <a16:rowId xmlns:a16="http://schemas.microsoft.com/office/drawing/2014/main" val="646623845"/>
                  </a:ext>
                </a:extLst>
              </a:tr>
              <a:tr h="318464">
                <a:tc rowSpan="6">
                  <a:txBody>
                    <a:bodyPr/>
                    <a:lstStyle/>
                    <a:p>
                      <a:pPr algn="l" fontAlgn="ctr"/>
                      <a:r>
                        <a:rPr lang="en-US" sz="1000" b="1" i="0" u="none" strike="noStrike" dirty="0">
                          <a:solidFill>
                            <a:srgbClr val="000000"/>
                          </a:solidFill>
                          <a:effectLst/>
                          <a:latin typeface="+mn-lt"/>
                        </a:rPr>
                        <a:t>Time to Market</a:t>
                      </a:r>
                    </a:p>
                  </a:txBody>
                  <a:tcPr marL="7620" marR="7620" marT="7620" marB="0" anchor="ctr">
                    <a:solidFill>
                      <a:schemeClr val="bg1">
                        <a:lumMod val="95000"/>
                      </a:schemeClr>
                    </a:solidFill>
                  </a:tcPr>
                </a:tc>
                <a:tc>
                  <a:txBody>
                    <a:bodyPr/>
                    <a:lstStyle/>
                    <a:p>
                      <a:pPr algn="l" fontAlgn="ctr"/>
                      <a:r>
                        <a:rPr lang="en-US" sz="1000" b="1" i="0" u="none" strike="noStrike" dirty="0">
                          <a:solidFill>
                            <a:srgbClr val="000000"/>
                          </a:solidFill>
                          <a:effectLst/>
                          <a:latin typeface="+mn-lt"/>
                        </a:rPr>
                        <a:t>ML Model Release </a:t>
                      </a:r>
                    </a:p>
                  </a:txBody>
                  <a:tcPr marL="7620" marR="7620" marT="7620" marB="0" anchor="ctr">
                    <a:lnR w="76200" cap="flat" cmpd="sng" algn="ctr">
                      <a:solidFill>
                        <a:schemeClr val="bg1"/>
                      </a:solidFill>
                      <a:prstDash val="solid"/>
                      <a:round/>
                      <a:headEnd type="none" w="med" len="med"/>
                      <a:tailEnd type="none" w="med" len="med"/>
                    </a:lnR>
                    <a:solidFill>
                      <a:schemeClr val="bg1">
                        <a:lumMod val="95000"/>
                      </a:schemeClr>
                    </a:solidFill>
                  </a:tcPr>
                </a:tc>
                <a:tc>
                  <a:txBody>
                    <a:bodyPr/>
                    <a:lstStyle/>
                    <a:p>
                      <a:pPr marL="60325" indent="0" algn="l" fontAlgn="ctr"/>
                      <a:r>
                        <a:rPr lang="en-US" sz="1000" b="0" i="0" u="none" strike="noStrike" dirty="0">
                          <a:solidFill>
                            <a:srgbClr val="000000"/>
                          </a:solidFill>
                          <a:effectLst/>
                          <a:latin typeface="+mn-lt"/>
                        </a:rPr>
                        <a:t>How quickly new ML models are released when an idea is created</a:t>
                      </a:r>
                    </a:p>
                  </a:txBody>
                  <a:tcPr marL="7620" marR="7620" marT="7620" marB="0" anchor="ctr">
                    <a:lnL w="76200" cap="flat" cmpd="sng" algn="ctr">
                      <a:solidFill>
                        <a:schemeClr val="bg1"/>
                      </a:solidFill>
                      <a:prstDash val="solid"/>
                      <a:round/>
                      <a:headEnd type="none" w="med" len="med"/>
                      <a:tailEnd type="none" w="med" len="med"/>
                    </a:lnL>
                    <a:solidFill>
                      <a:schemeClr val="bg1">
                        <a:lumMod val="95000"/>
                      </a:schemeClr>
                    </a:solidFill>
                  </a:tcPr>
                </a:tc>
                <a:tc>
                  <a:txBody>
                    <a:bodyPr/>
                    <a:lstStyle/>
                    <a:p>
                      <a:pPr algn="l" fontAlgn="ctr"/>
                      <a:r>
                        <a:rPr lang="en-US" sz="1000" b="0" i="1" u="none" strike="noStrike">
                          <a:solidFill>
                            <a:srgbClr val="000000"/>
                          </a:solidFill>
                          <a:effectLst/>
                          <a:latin typeface="+mn-lt"/>
                        </a:rPr>
                        <a:t>Timestamp( ML Model Deployment) - Timestamp(Analytical Business Use Approval)</a:t>
                      </a:r>
                    </a:p>
                  </a:txBody>
                  <a:tcPr marL="7620" marR="7620" marT="7620" marB="0" anchor="ctr">
                    <a:solidFill>
                      <a:schemeClr val="bg1">
                        <a:lumMod val="95000"/>
                      </a:schemeClr>
                    </a:solidFill>
                  </a:tcPr>
                </a:tc>
                <a:tc>
                  <a:txBody>
                    <a:bodyPr/>
                    <a:lstStyle/>
                    <a:p>
                      <a:pPr algn="ctr" fontAlgn="ctr"/>
                      <a:r>
                        <a:rPr lang="en-US" sz="1000" b="1" i="0" u="none" strike="noStrike">
                          <a:solidFill>
                            <a:srgbClr val="000000"/>
                          </a:solidFill>
                          <a:effectLst/>
                          <a:latin typeface="+mn-lt"/>
                        </a:rPr>
                        <a:t>&lt;= 30 days</a:t>
                      </a:r>
                    </a:p>
                  </a:txBody>
                  <a:tcPr marL="7620" marR="7620" marT="7620" marB="0" anchor="ctr">
                    <a:solidFill>
                      <a:schemeClr val="bg1">
                        <a:lumMod val="95000"/>
                      </a:schemeClr>
                    </a:solidFill>
                  </a:tcPr>
                </a:tc>
                <a:tc>
                  <a:txBody>
                    <a:bodyPr/>
                    <a:lstStyle/>
                    <a:p>
                      <a:endParaRPr lang="en-US" sz="1000" dirty="0">
                        <a:latin typeface="+mn-lt"/>
                      </a:endParaRPr>
                    </a:p>
                  </a:txBody>
                  <a:tcPr>
                    <a:solidFill>
                      <a:schemeClr val="bg1">
                        <a:lumMod val="95000"/>
                      </a:schemeClr>
                    </a:solidFill>
                  </a:tcPr>
                </a:tc>
                <a:tc>
                  <a:txBody>
                    <a:bodyPr/>
                    <a:lstStyle/>
                    <a:p>
                      <a:endParaRPr lang="en-US" sz="1000">
                        <a:latin typeface="+mn-lt"/>
                      </a:endParaRPr>
                    </a:p>
                  </a:txBody>
                  <a:tcPr>
                    <a:solidFill>
                      <a:schemeClr val="bg1">
                        <a:lumMod val="95000"/>
                      </a:schemeClr>
                    </a:solidFill>
                  </a:tcPr>
                </a:tc>
                <a:extLst>
                  <a:ext uri="{0D108BD9-81ED-4DB2-BD59-A6C34878D82A}">
                    <a16:rowId xmlns:a16="http://schemas.microsoft.com/office/drawing/2014/main" val="1138046445"/>
                  </a:ext>
                </a:extLst>
              </a:tr>
              <a:tr h="318464">
                <a:tc vMerge="1">
                  <a:txBody>
                    <a:bodyPr/>
                    <a:lstStyle/>
                    <a:p>
                      <a:pPr algn="l" fontAlgn="ctr"/>
                      <a:r>
                        <a:rPr lang="en-US" sz="1000" b="1" i="0" u="none" strike="noStrike">
                          <a:solidFill>
                            <a:srgbClr val="000000"/>
                          </a:solidFill>
                          <a:effectLst/>
                          <a:latin typeface="+mn-lt"/>
                        </a:rPr>
                        <a:t>Time to Market</a:t>
                      </a:r>
                    </a:p>
                  </a:txBody>
                  <a:tcPr marL="7620" marR="7620" marT="7620" marB="0" anchor="ctr">
                    <a:solidFill>
                      <a:schemeClr val="bg1">
                        <a:lumMod val="95000"/>
                      </a:schemeClr>
                    </a:solidFill>
                  </a:tcPr>
                </a:tc>
                <a:tc>
                  <a:txBody>
                    <a:bodyPr/>
                    <a:lstStyle/>
                    <a:p>
                      <a:pPr algn="l" fontAlgn="ctr"/>
                      <a:r>
                        <a:rPr lang="en-US" sz="1000" b="1" i="0" u="none" strike="noStrike" dirty="0">
                          <a:solidFill>
                            <a:srgbClr val="000000"/>
                          </a:solidFill>
                          <a:effectLst/>
                          <a:latin typeface="+mn-lt"/>
                        </a:rPr>
                        <a:t>API Release</a:t>
                      </a:r>
                    </a:p>
                  </a:txBody>
                  <a:tcPr marL="7620" marR="7620" marT="7620" marB="0" anchor="ctr">
                    <a:lnR w="76200" cap="flat" cmpd="sng" algn="ctr">
                      <a:solidFill>
                        <a:schemeClr val="bg1"/>
                      </a:solidFill>
                      <a:prstDash val="solid"/>
                      <a:round/>
                      <a:headEnd type="none" w="med" len="med"/>
                      <a:tailEnd type="none" w="med" len="med"/>
                    </a:lnR>
                    <a:solidFill>
                      <a:schemeClr val="bg1">
                        <a:lumMod val="95000"/>
                      </a:schemeClr>
                    </a:solidFill>
                  </a:tcPr>
                </a:tc>
                <a:tc>
                  <a:txBody>
                    <a:bodyPr/>
                    <a:lstStyle/>
                    <a:p>
                      <a:pPr marL="60325" indent="0" algn="l" fontAlgn="ctr"/>
                      <a:r>
                        <a:rPr lang="en-US" sz="1000" b="0" i="0" u="none" strike="noStrike" dirty="0">
                          <a:solidFill>
                            <a:srgbClr val="000000"/>
                          </a:solidFill>
                          <a:effectLst/>
                          <a:latin typeface="+mn-lt"/>
                        </a:rPr>
                        <a:t>How quickly new API are released when an idea is created</a:t>
                      </a:r>
                    </a:p>
                  </a:txBody>
                  <a:tcPr marL="7620" marR="7620" marT="7620" marB="0" anchor="ctr">
                    <a:lnL w="76200" cap="flat" cmpd="sng" algn="ctr">
                      <a:solidFill>
                        <a:schemeClr val="bg1"/>
                      </a:solidFill>
                      <a:prstDash val="solid"/>
                      <a:round/>
                      <a:headEnd type="none" w="med" len="med"/>
                      <a:tailEnd type="none" w="med" len="med"/>
                    </a:lnL>
                    <a:solidFill>
                      <a:schemeClr val="bg1">
                        <a:lumMod val="95000"/>
                      </a:schemeClr>
                    </a:solidFill>
                  </a:tcPr>
                </a:tc>
                <a:tc>
                  <a:txBody>
                    <a:bodyPr/>
                    <a:lstStyle/>
                    <a:p>
                      <a:pPr algn="l" fontAlgn="ctr"/>
                      <a:r>
                        <a:rPr lang="en-US" sz="1000" b="0" i="1" u="none" strike="noStrike">
                          <a:solidFill>
                            <a:srgbClr val="000000"/>
                          </a:solidFill>
                          <a:effectLst/>
                          <a:latin typeface="+mn-lt"/>
                        </a:rPr>
                        <a:t>Timestamp(API Deployment) - Timestamp(API Business Use Approval)</a:t>
                      </a:r>
                    </a:p>
                  </a:txBody>
                  <a:tcPr marL="7620" marR="7620" marT="7620" marB="0" anchor="ctr">
                    <a:solidFill>
                      <a:schemeClr val="bg1">
                        <a:lumMod val="95000"/>
                      </a:schemeClr>
                    </a:solidFill>
                  </a:tcPr>
                </a:tc>
                <a:tc>
                  <a:txBody>
                    <a:bodyPr/>
                    <a:lstStyle/>
                    <a:p>
                      <a:pPr algn="ctr" fontAlgn="ctr"/>
                      <a:r>
                        <a:rPr lang="en-US" sz="1000" b="1" i="0" u="none" strike="noStrike">
                          <a:solidFill>
                            <a:srgbClr val="000000"/>
                          </a:solidFill>
                          <a:effectLst/>
                          <a:latin typeface="+mn-lt"/>
                        </a:rPr>
                        <a:t>&lt;= 30 days</a:t>
                      </a:r>
                    </a:p>
                  </a:txBody>
                  <a:tcPr marL="7620" marR="7620" marT="7620" marB="0" anchor="ctr">
                    <a:solidFill>
                      <a:schemeClr val="bg1">
                        <a:lumMod val="95000"/>
                      </a:schemeClr>
                    </a:solidFill>
                  </a:tcPr>
                </a:tc>
                <a:tc>
                  <a:txBody>
                    <a:bodyPr/>
                    <a:lstStyle/>
                    <a:p>
                      <a:endParaRPr lang="en-US" sz="1000" dirty="0">
                        <a:latin typeface="+mn-lt"/>
                      </a:endParaRPr>
                    </a:p>
                  </a:txBody>
                  <a:tcPr>
                    <a:solidFill>
                      <a:schemeClr val="bg1">
                        <a:lumMod val="95000"/>
                      </a:schemeClr>
                    </a:solidFill>
                  </a:tcPr>
                </a:tc>
                <a:tc>
                  <a:txBody>
                    <a:bodyPr/>
                    <a:lstStyle/>
                    <a:p>
                      <a:endParaRPr lang="en-US" sz="1000">
                        <a:latin typeface="+mn-lt"/>
                      </a:endParaRPr>
                    </a:p>
                  </a:txBody>
                  <a:tcPr>
                    <a:solidFill>
                      <a:schemeClr val="bg1">
                        <a:lumMod val="95000"/>
                      </a:schemeClr>
                    </a:solidFill>
                  </a:tcPr>
                </a:tc>
                <a:extLst>
                  <a:ext uri="{0D108BD9-81ED-4DB2-BD59-A6C34878D82A}">
                    <a16:rowId xmlns:a16="http://schemas.microsoft.com/office/drawing/2014/main" val="2583268517"/>
                  </a:ext>
                </a:extLst>
              </a:tr>
              <a:tr h="318464">
                <a:tc vMerge="1">
                  <a:txBody>
                    <a:bodyPr/>
                    <a:lstStyle/>
                    <a:p>
                      <a:pPr algn="l" fontAlgn="ctr"/>
                      <a:r>
                        <a:rPr lang="en-US" sz="1000" b="1" i="0" u="none" strike="noStrike">
                          <a:solidFill>
                            <a:srgbClr val="000000"/>
                          </a:solidFill>
                          <a:effectLst/>
                          <a:latin typeface="+mn-lt"/>
                        </a:rPr>
                        <a:t>Time to Market</a:t>
                      </a:r>
                    </a:p>
                  </a:txBody>
                  <a:tcPr marL="7620" marR="7620" marT="7620" marB="0" anchor="ctr">
                    <a:solidFill>
                      <a:schemeClr val="bg1">
                        <a:lumMod val="95000"/>
                      </a:schemeClr>
                    </a:solidFill>
                  </a:tcPr>
                </a:tc>
                <a:tc>
                  <a:txBody>
                    <a:bodyPr/>
                    <a:lstStyle/>
                    <a:p>
                      <a:pPr algn="l" fontAlgn="ctr"/>
                      <a:r>
                        <a:rPr lang="en-US" sz="1000" b="1" i="0" u="none" strike="noStrike" dirty="0">
                          <a:solidFill>
                            <a:srgbClr val="000000"/>
                          </a:solidFill>
                          <a:effectLst/>
                          <a:latin typeface="+mn-lt"/>
                        </a:rPr>
                        <a:t>Analytical Data Store</a:t>
                      </a:r>
                    </a:p>
                  </a:txBody>
                  <a:tcPr marL="7620" marR="7620" marT="7620" marB="0" anchor="ctr">
                    <a:lnR w="76200" cap="flat" cmpd="sng" algn="ctr">
                      <a:solidFill>
                        <a:schemeClr val="bg1"/>
                      </a:solidFill>
                      <a:prstDash val="solid"/>
                      <a:round/>
                      <a:headEnd type="none" w="med" len="med"/>
                      <a:tailEnd type="none" w="med" len="med"/>
                    </a:lnR>
                    <a:solidFill>
                      <a:schemeClr val="bg1">
                        <a:lumMod val="95000"/>
                      </a:schemeClr>
                    </a:solidFill>
                  </a:tcPr>
                </a:tc>
                <a:tc>
                  <a:txBody>
                    <a:bodyPr/>
                    <a:lstStyle/>
                    <a:p>
                      <a:pPr marL="60325" indent="0" algn="l" fontAlgn="ctr"/>
                      <a:r>
                        <a:rPr lang="en-US" sz="1000" b="0" i="0" u="none" strike="noStrike" dirty="0">
                          <a:solidFill>
                            <a:srgbClr val="000000"/>
                          </a:solidFill>
                          <a:effectLst/>
                          <a:latin typeface="+mn-lt"/>
                        </a:rPr>
                        <a:t>How quickly new Datamart is created when an idea is created</a:t>
                      </a:r>
                    </a:p>
                  </a:txBody>
                  <a:tcPr marL="7620" marR="7620" marT="7620" marB="0" anchor="ctr">
                    <a:lnL w="76200" cap="flat" cmpd="sng" algn="ctr">
                      <a:solidFill>
                        <a:schemeClr val="bg1"/>
                      </a:solidFill>
                      <a:prstDash val="solid"/>
                      <a:round/>
                      <a:headEnd type="none" w="med" len="med"/>
                      <a:tailEnd type="none" w="med" len="med"/>
                    </a:lnL>
                    <a:solidFill>
                      <a:schemeClr val="bg1">
                        <a:lumMod val="95000"/>
                      </a:schemeClr>
                    </a:solidFill>
                  </a:tcPr>
                </a:tc>
                <a:tc>
                  <a:txBody>
                    <a:bodyPr/>
                    <a:lstStyle/>
                    <a:p>
                      <a:pPr algn="l" fontAlgn="ctr"/>
                      <a:r>
                        <a:rPr lang="en-US" sz="1000" b="0" i="1" u="none" strike="noStrike">
                          <a:solidFill>
                            <a:srgbClr val="000000"/>
                          </a:solidFill>
                          <a:effectLst/>
                          <a:latin typeface="+mn-lt"/>
                        </a:rPr>
                        <a:t>Timestamp( Datamart Deployment) - Timestamp(Reporting Business Use Approval)</a:t>
                      </a:r>
                    </a:p>
                  </a:txBody>
                  <a:tcPr marL="7620" marR="7620" marT="7620" marB="0" anchor="ctr">
                    <a:solidFill>
                      <a:schemeClr val="bg1">
                        <a:lumMod val="95000"/>
                      </a:schemeClr>
                    </a:solidFill>
                  </a:tcPr>
                </a:tc>
                <a:tc>
                  <a:txBody>
                    <a:bodyPr/>
                    <a:lstStyle/>
                    <a:p>
                      <a:pPr algn="ctr" fontAlgn="ctr"/>
                      <a:r>
                        <a:rPr lang="en-US" sz="1000" b="1" i="0" u="none" strike="noStrike">
                          <a:solidFill>
                            <a:srgbClr val="000000"/>
                          </a:solidFill>
                          <a:effectLst/>
                          <a:latin typeface="+mn-lt"/>
                        </a:rPr>
                        <a:t>&lt;= 45 days</a:t>
                      </a:r>
                    </a:p>
                  </a:txBody>
                  <a:tcPr marL="7620" marR="7620" marT="7620" marB="0" anchor="ctr">
                    <a:solidFill>
                      <a:schemeClr val="bg1">
                        <a:lumMod val="95000"/>
                      </a:schemeClr>
                    </a:solidFill>
                  </a:tcPr>
                </a:tc>
                <a:tc>
                  <a:txBody>
                    <a:bodyPr/>
                    <a:lstStyle/>
                    <a:p>
                      <a:endParaRPr lang="en-US" sz="1000" dirty="0">
                        <a:latin typeface="+mn-lt"/>
                      </a:endParaRPr>
                    </a:p>
                  </a:txBody>
                  <a:tcPr>
                    <a:solidFill>
                      <a:schemeClr val="bg1">
                        <a:lumMod val="95000"/>
                      </a:schemeClr>
                    </a:solidFill>
                  </a:tcPr>
                </a:tc>
                <a:tc>
                  <a:txBody>
                    <a:bodyPr/>
                    <a:lstStyle/>
                    <a:p>
                      <a:endParaRPr lang="en-US" sz="1000" dirty="0">
                        <a:latin typeface="+mn-lt"/>
                      </a:endParaRPr>
                    </a:p>
                  </a:txBody>
                  <a:tcPr>
                    <a:solidFill>
                      <a:schemeClr val="bg1">
                        <a:lumMod val="95000"/>
                      </a:schemeClr>
                    </a:solidFill>
                  </a:tcPr>
                </a:tc>
                <a:extLst>
                  <a:ext uri="{0D108BD9-81ED-4DB2-BD59-A6C34878D82A}">
                    <a16:rowId xmlns:a16="http://schemas.microsoft.com/office/drawing/2014/main" val="1216714620"/>
                  </a:ext>
                </a:extLst>
              </a:tr>
              <a:tr h="318464">
                <a:tc vMerge="1">
                  <a:txBody>
                    <a:bodyPr/>
                    <a:lstStyle/>
                    <a:p>
                      <a:pPr algn="l" fontAlgn="ctr"/>
                      <a:r>
                        <a:rPr lang="en-US" sz="1000" b="1" i="0" u="none" strike="noStrike">
                          <a:solidFill>
                            <a:srgbClr val="000000"/>
                          </a:solidFill>
                          <a:effectLst/>
                          <a:latin typeface="+mn-lt"/>
                        </a:rPr>
                        <a:t>Time to Market</a:t>
                      </a:r>
                    </a:p>
                  </a:txBody>
                  <a:tcPr marL="7620" marR="7620" marT="7620" marB="0" anchor="ctr">
                    <a:solidFill>
                      <a:schemeClr val="bg1">
                        <a:lumMod val="95000"/>
                      </a:schemeClr>
                    </a:solidFill>
                  </a:tcPr>
                </a:tc>
                <a:tc>
                  <a:txBody>
                    <a:bodyPr/>
                    <a:lstStyle/>
                    <a:p>
                      <a:pPr algn="l" fontAlgn="ctr"/>
                      <a:r>
                        <a:rPr lang="en-US" sz="1000" b="1" i="0" u="none" strike="noStrike" dirty="0">
                          <a:solidFill>
                            <a:srgbClr val="000000"/>
                          </a:solidFill>
                          <a:effectLst/>
                          <a:latin typeface="+mn-lt"/>
                        </a:rPr>
                        <a:t>Raw Data</a:t>
                      </a:r>
                    </a:p>
                  </a:txBody>
                  <a:tcPr marL="7620" marR="7620" marT="7620" marB="0" anchor="ctr">
                    <a:lnR w="76200" cap="flat" cmpd="sng" algn="ctr">
                      <a:solidFill>
                        <a:schemeClr val="bg1"/>
                      </a:solidFill>
                      <a:prstDash val="solid"/>
                      <a:round/>
                      <a:headEnd type="none" w="med" len="med"/>
                      <a:tailEnd type="none" w="med" len="med"/>
                    </a:lnR>
                    <a:solidFill>
                      <a:schemeClr val="bg1">
                        <a:lumMod val="95000"/>
                      </a:schemeClr>
                    </a:solidFill>
                  </a:tcPr>
                </a:tc>
                <a:tc>
                  <a:txBody>
                    <a:bodyPr/>
                    <a:lstStyle/>
                    <a:p>
                      <a:pPr marL="60325" indent="0" algn="l" fontAlgn="ctr"/>
                      <a:r>
                        <a:rPr lang="en-US" sz="1000" b="0" i="0" u="none" strike="noStrike" dirty="0">
                          <a:solidFill>
                            <a:srgbClr val="000000"/>
                          </a:solidFill>
                          <a:effectLst/>
                          <a:latin typeface="+mn-lt"/>
                        </a:rPr>
                        <a:t>How quickly new raw data can be ingested</a:t>
                      </a:r>
                    </a:p>
                  </a:txBody>
                  <a:tcPr marL="7620" marR="7620" marT="7620" marB="0" anchor="ctr">
                    <a:lnL w="76200" cap="flat" cmpd="sng" algn="ctr">
                      <a:solidFill>
                        <a:schemeClr val="bg1"/>
                      </a:solidFill>
                      <a:prstDash val="solid"/>
                      <a:round/>
                      <a:headEnd type="none" w="med" len="med"/>
                      <a:tailEnd type="none" w="med" len="med"/>
                    </a:lnL>
                    <a:solidFill>
                      <a:schemeClr val="bg1">
                        <a:lumMod val="95000"/>
                      </a:schemeClr>
                    </a:solidFill>
                  </a:tcPr>
                </a:tc>
                <a:tc>
                  <a:txBody>
                    <a:bodyPr/>
                    <a:lstStyle/>
                    <a:p>
                      <a:pPr algn="l" fontAlgn="ctr"/>
                      <a:r>
                        <a:rPr lang="en-US" sz="1000" b="0" i="1" u="none" strike="noStrike">
                          <a:solidFill>
                            <a:srgbClr val="000000"/>
                          </a:solidFill>
                          <a:effectLst/>
                          <a:latin typeface="+mn-lt"/>
                        </a:rPr>
                        <a:t>Timestamp( Data ingestion pipeline deployed) - Timestamp(Change request made)</a:t>
                      </a:r>
                    </a:p>
                  </a:txBody>
                  <a:tcPr marL="7620" marR="7620" marT="7620" marB="0" anchor="ctr">
                    <a:solidFill>
                      <a:schemeClr val="bg1">
                        <a:lumMod val="95000"/>
                      </a:schemeClr>
                    </a:solidFill>
                  </a:tcPr>
                </a:tc>
                <a:tc>
                  <a:txBody>
                    <a:bodyPr/>
                    <a:lstStyle/>
                    <a:p>
                      <a:pPr algn="ctr" fontAlgn="ctr"/>
                      <a:r>
                        <a:rPr lang="en-US" sz="1000" b="1" i="0" u="none" strike="noStrike">
                          <a:solidFill>
                            <a:srgbClr val="000000"/>
                          </a:solidFill>
                          <a:effectLst/>
                          <a:latin typeface="+mn-lt"/>
                        </a:rPr>
                        <a:t>&lt;= 5 days</a:t>
                      </a:r>
                    </a:p>
                  </a:txBody>
                  <a:tcPr marL="7620" marR="7620" marT="7620" marB="0" anchor="ctr">
                    <a:solidFill>
                      <a:schemeClr val="bg1">
                        <a:lumMod val="95000"/>
                      </a:schemeClr>
                    </a:solidFill>
                  </a:tcPr>
                </a:tc>
                <a:tc>
                  <a:txBody>
                    <a:bodyPr/>
                    <a:lstStyle/>
                    <a:p>
                      <a:endParaRPr lang="en-US" sz="1000" dirty="0">
                        <a:latin typeface="+mn-lt"/>
                      </a:endParaRPr>
                    </a:p>
                  </a:txBody>
                  <a:tcPr>
                    <a:solidFill>
                      <a:schemeClr val="bg1">
                        <a:lumMod val="95000"/>
                      </a:schemeClr>
                    </a:solidFill>
                  </a:tcPr>
                </a:tc>
                <a:tc>
                  <a:txBody>
                    <a:bodyPr/>
                    <a:lstStyle/>
                    <a:p>
                      <a:endParaRPr lang="en-US" sz="1000" dirty="0">
                        <a:latin typeface="+mn-lt"/>
                      </a:endParaRPr>
                    </a:p>
                  </a:txBody>
                  <a:tcPr>
                    <a:solidFill>
                      <a:schemeClr val="bg1">
                        <a:lumMod val="95000"/>
                      </a:schemeClr>
                    </a:solidFill>
                  </a:tcPr>
                </a:tc>
                <a:extLst>
                  <a:ext uri="{0D108BD9-81ED-4DB2-BD59-A6C34878D82A}">
                    <a16:rowId xmlns:a16="http://schemas.microsoft.com/office/drawing/2014/main" val="3441217467"/>
                  </a:ext>
                </a:extLst>
              </a:tr>
              <a:tr h="473813">
                <a:tc vMerge="1">
                  <a:txBody>
                    <a:bodyPr/>
                    <a:lstStyle/>
                    <a:p>
                      <a:pPr algn="l" fontAlgn="ctr"/>
                      <a:r>
                        <a:rPr lang="en-US" sz="1000" b="1" i="0" u="none" strike="noStrike">
                          <a:solidFill>
                            <a:srgbClr val="000000"/>
                          </a:solidFill>
                          <a:effectLst/>
                          <a:latin typeface="+mn-lt"/>
                        </a:rPr>
                        <a:t>Time to Market</a:t>
                      </a:r>
                    </a:p>
                  </a:txBody>
                  <a:tcPr marL="7620" marR="7620" marT="7620" marB="0" anchor="ctr">
                    <a:solidFill>
                      <a:schemeClr val="bg1">
                        <a:lumMod val="95000"/>
                      </a:schemeClr>
                    </a:solidFill>
                  </a:tcPr>
                </a:tc>
                <a:tc>
                  <a:txBody>
                    <a:bodyPr/>
                    <a:lstStyle/>
                    <a:p>
                      <a:pPr algn="l" fontAlgn="ctr"/>
                      <a:r>
                        <a:rPr lang="en-US" sz="1000" b="1" i="0" u="none" strike="noStrike" dirty="0">
                          <a:solidFill>
                            <a:srgbClr val="000000"/>
                          </a:solidFill>
                          <a:effectLst/>
                          <a:latin typeface="+mn-lt"/>
                        </a:rPr>
                        <a:t>Exploratory/Ad-hoc analysis Data</a:t>
                      </a:r>
                    </a:p>
                  </a:txBody>
                  <a:tcPr marL="7620" marR="7620" marT="7620" marB="0" anchor="ctr">
                    <a:lnR w="76200" cap="flat" cmpd="sng" algn="ctr">
                      <a:solidFill>
                        <a:schemeClr val="bg1"/>
                      </a:solidFill>
                      <a:prstDash val="solid"/>
                      <a:round/>
                      <a:headEnd type="none" w="med" len="med"/>
                      <a:tailEnd type="none" w="med" len="med"/>
                    </a:lnR>
                    <a:solidFill>
                      <a:schemeClr val="bg1">
                        <a:lumMod val="95000"/>
                      </a:schemeClr>
                    </a:solidFill>
                  </a:tcPr>
                </a:tc>
                <a:tc>
                  <a:txBody>
                    <a:bodyPr/>
                    <a:lstStyle/>
                    <a:p>
                      <a:pPr marL="60325" indent="0" algn="l" fontAlgn="ctr"/>
                      <a:r>
                        <a:rPr lang="en-US" sz="1000" b="0" i="0" u="none" strike="noStrike" dirty="0">
                          <a:solidFill>
                            <a:srgbClr val="000000"/>
                          </a:solidFill>
                          <a:effectLst/>
                          <a:latin typeface="+mn-lt"/>
                        </a:rPr>
                        <a:t>How quickly data can be copied from different operational zones to exploratory zone for end-user self service</a:t>
                      </a:r>
                    </a:p>
                  </a:txBody>
                  <a:tcPr marL="7620" marR="7620" marT="7620" marB="0" anchor="ctr">
                    <a:lnL w="76200" cap="flat" cmpd="sng" algn="ctr">
                      <a:solidFill>
                        <a:schemeClr val="bg1"/>
                      </a:solidFill>
                      <a:prstDash val="solid"/>
                      <a:round/>
                      <a:headEnd type="none" w="med" len="med"/>
                      <a:tailEnd type="none" w="med" len="med"/>
                    </a:lnL>
                    <a:solidFill>
                      <a:schemeClr val="bg1">
                        <a:lumMod val="95000"/>
                      </a:schemeClr>
                    </a:solidFill>
                  </a:tcPr>
                </a:tc>
                <a:tc>
                  <a:txBody>
                    <a:bodyPr/>
                    <a:lstStyle/>
                    <a:p>
                      <a:pPr algn="l" fontAlgn="ctr"/>
                      <a:r>
                        <a:rPr lang="en-US" sz="1000" b="0" i="1" u="none" strike="noStrike">
                          <a:solidFill>
                            <a:srgbClr val="000000"/>
                          </a:solidFill>
                          <a:effectLst/>
                          <a:latin typeface="+mn-lt"/>
                        </a:rPr>
                        <a:t>Timestamp(Anonymised Data Copied in Exploratory Zone) - Timestamp(Request from data/domain owner)</a:t>
                      </a:r>
                    </a:p>
                  </a:txBody>
                  <a:tcPr marL="7620" marR="7620" marT="7620" marB="0" anchor="ctr">
                    <a:solidFill>
                      <a:schemeClr val="bg1">
                        <a:lumMod val="95000"/>
                      </a:schemeClr>
                    </a:solidFill>
                  </a:tcPr>
                </a:tc>
                <a:tc>
                  <a:txBody>
                    <a:bodyPr/>
                    <a:lstStyle/>
                    <a:p>
                      <a:pPr algn="ctr" fontAlgn="ctr"/>
                      <a:r>
                        <a:rPr lang="en-US" sz="1000" b="1" i="0" u="none" strike="noStrike">
                          <a:solidFill>
                            <a:srgbClr val="000000"/>
                          </a:solidFill>
                          <a:effectLst/>
                          <a:latin typeface="+mn-lt"/>
                        </a:rPr>
                        <a:t>&lt;= 1 day</a:t>
                      </a:r>
                    </a:p>
                  </a:txBody>
                  <a:tcPr marL="7620" marR="7620" marT="7620" marB="0" anchor="ctr">
                    <a:solidFill>
                      <a:schemeClr val="bg1">
                        <a:lumMod val="95000"/>
                      </a:schemeClr>
                    </a:solidFill>
                  </a:tcPr>
                </a:tc>
                <a:tc>
                  <a:txBody>
                    <a:bodyPr/>
                    <a:lstStyle/>
                    <a:p>
                      <a:endParaRPr lang="en-US" sz="1000" dirty="0">
                        <a:latin typeface="+mn-lt"/>
                      </a:endParaRPr>
                    </a:p>
                  </a:txBody>
                  <a:tcPr>
                    <a:solidFill>
                      <a:schemeClr val="bg1">
                        <a:lumMod val="95000"/>
                      </a:schemeClr>
                    </a:solidFill>
                  </a:tcPr>
                </a:tc>
                <a:tc>
                  <a:txBody>
                    <a:bodyPr/>
                    <a:lstStyle/>
                    <a:p>
                      <a:endParaRPr lang="en-US" sz="1000" dirty="0">
                        <a:latin typeface="+mn-lt"/>
                      </a:endParaRPr>
                    </a:p>
                  </a:txBody>
                  <a:tcPr>
                    <a:solidFill>
                      <a:schemeClr val="bg1">
                        <a:lumMod val="95000"/>
                      </a:schemeClr>
                    </a:solidFill>
                  </a:tcPr>
                </a:tc>
                <a:extLst>
                  <a:ext uri="{0D108BD9-81ED-4DB2-BD59-A6C34878D82A}">
                    <a16:rowId xmlns:a16="http://schemas.microsoft.com/office/drawing/2014/main" val="3622591540"/>
                  </a:ext>
                </a:extLst>
              </a:tr>
              <a:tr h="318464">
                <a:tc vMerge="1">
                  <a:txBody>
                    <a:bodyPr/>
                    <a:lstStyle/>
                    <a:p>
                      <a:pPr algn="l" fontAlgn="ctr"/>
                      <a:r>
                        <a:rPr lang="en-US" sz="1000" b="1" i="0" u="none" strike="noStrike" dirty="0">
                          <a:solidFill>
                            <a:srgbClr val="000000"/>
                          </a:solidFill>
                          <a:effectLst/>
                          <a:latin typeface="+mn-lt"/>
                        </a:rPr>
                        <a:t>Time to Market</a:t>
                      </a:r>
                    </a:p>
                  </a:txBody>
                  <a:tcPr marL="7620" marR="7620" marT="7620" marB="0" anchor="ctr">
                    <a:solidFill>
                      <a:schemeClr val="bg1">
                        <a:lumMod val="95000"/>
                      </a:schemeClr>
                    </a:solidFill>
                  </a:tcPr>
                </a:tc>
                <a:tc>
                  <a:txBody>
                    <a:bodyPr/>
                    <a:lstStyle/>
                    <a:p>
                      <a:pPr algn="l" fontAlgn="ctr"/>
                      <a:r>
                        <a:rPr lang="en-US" sz="1000" b="1" i="0" u="none" strike="noStrike" dirty="0">
                          <a:solidFill>
                            <a:srgbClr val="000000"/>
                          </a:solidFill>
                          <a:effectLst/>
                          <a:latin typeface="+mn-lt"/>
                        </a:rPr>
                        <a:t>Report Release</a:t>
                      </a:r>
                    </a:p>
                  </a:txBody>
                  <a:tcPr marL="7620" marR="7620" marT="7620" marB="0" anchor="ctr">
                    <a:lnR w="76200" cap="flat" cmpd="sng" algn="ctr">
                      <a:solidFill>
                        <a:schemeClr val="bg1"/>
                      </a:solidFill>
                      <a:prstDash val="solid"/>
                      <a:round/>
                      <a:headEnd type="none" w="med" len="med"/>
                      <a:tailEnd type="none" w="med" len="med"/>
                    </a:lnR>
                    <a:solidFill>
                      <a:schemeClr val="bg1">
                        <a:lumMod val="95000"/>
                      </a:schemeClr>
                    </a:solidFill>
                  </a:tcPr>
                </a:tc>
                <a:tc>
                  <a:txBody>
                    <a:bodyPr/>
                    <a:lstStyle/>
                    <a:p>
                      <a:pPr marL="60325" indent="0" algn="l" fontAlgn="ctr"/>
                      <a:r>
                        <a:rPr lang="en-US" sz="1000" b="0" i="0" u="none" strike="noStrike" dirty="0">
                          <a:solidFill>
                            <a:srgbClr val="000000"/>
                          </a:solidFill>
                          <a:effectLst/>
                          <a:latin typeface="+mn-lt"/>
                        </a:rPr>
                        <a:t>How quickly a new report is made available from existing analytical data store</a:t>
                      </a:r>
                    </a:p>
                  </a:txBody>
                  <a:tcPr marL="7620" marR="7620" marT="7620" marB="0" anchor="ctr">
                    <a:lnL w="76200" cap="flat" cmpd="sng" algn="ctr">
                      <a:solidFill>
                        <a:schemeClr val="bg1"/>
                      </a:solidFill>
                      <a:prstDash val="solid"/>
                      <a:round/>
                      <a:headEnd type="none" w="med" len="med"/>
                      <a:tailEnd type="none" w="med" len="med"/>
                    </a:lnL>
                    <a:solidFill>
                      <a:schemeClr val="bg1">
                        <a:lumMod val="95000"/>
                      </a:schemeClr>
                    </a:solidFill>
                  </a:tcPr>
                </a:tc>
                <a:tc>
                  <a:txBody>
                    <a:bodyPr/>
                    <a:lstStyle/>
                    <a:p>
                      <a:pPr algn="l" fontAlgn="ctr"/>
                      <a:r>
                        <a:rPr lang="en-US" sz="1000" b="0" i="0" u="none" strike="noStrike">
                          <a:solidFill>
                            <a:srgbClr val="000000"/>
                          </a:solidFill>
                          <a:effectLst/>
                          <a:latin typeface="+mn-lt"/>
                        </a:rPr>
                        <a:t>Timestamp(Report deployed) - Timestamp(Report Business Case approval)</a:t>
                      </a:r>
                    </a:p>
                  </a:txBody>
                  <a:tcPr marL="7620" marR="7620" marT="7620" marB="0" anchor="ctr">
                    <a:solidFill>
                      <a:schemeClr val="bg1">
                        <a:lumMod val="95000"/>
                      </a:schemeClr>
                    </a:solidFill>
                  </a:tcPr>
                </a:tc>
                <a:tc>
                  <a:txBody>
                    <a:bodyPr/>
                    <a:lstStyle/>
                    <a:p>
                      <a:pPr algn="ctr" fontAlgn="ctr"/>
                      <a:r>
                        <a:rPr lang="en-US" sz="1000" b="1" i="0" u="none" strike="noStrike" dirty="0">
                          <a:solidFill>
                            <a:srgbClr val="000000"/>
                          </a:solidFill>
                          <a:effectLst/>
                          <a:latin typeface="+mn-lt"/>
                        </a:rPr>
                        <a:t>&lt;= 10 days</a:t>
                      </a:r>
                    </a:p>
                  </a:txBody>
                  <a:tcPr marL="7620" marR="7620" marT="7620" marB="0" anchor="ctr">
                    <a:solidFill>
                      <a:schemeClr val="bg1">
                        <a:lumMod val="95000"/>
                      </a:schemeClr>
                    </a:solidFill>
                  </a:tcPr>
                </a:tc>
                <a:tc>
                  <a:txBody>
                    <a:bodyPr/>
                    <a:lstStyle/>
                    <a:p>
                      <a:endParaRPr lang="en-US" sz="1000" dirty="0">
                        <a:latin typeface="+mn-lt"/>
                      </a:endParaRPr>
                    </a:p>
                  </a:txBody>
                  <a:tcPr>
                    <a:solidFill>
                      <a:schemeClr val="bg1">
                        <a:lumMod val="95000"/>
                      </a:schemeClr>
                    </a:solidFill>
                  </a:tcPr>
                </a:tc>
                <a:tc>
                  <a:txBody>
                    <a:bodyPr/>
                    <a:lstStyle/>
                    <a:p>
                      <a:endParaRPr lang="en-US" sz="1000" dirty="0">
                        <a:latin typeface="+mn-lt"/>
                      </a:endParaRPr>
                    </a:p>
                  </a:txBody>
                  <a:tcPr>
                    <a:solidFill>
                      <a:schemeClr val="bg1">
                        <a:lumMod val="95000"/>
                      </a:schemeClr>
                    </a:solidFill>
                  </a:tcPr>
                </a:tc>
                <a:extLst>
                  <a:ext uri="{0D108BD9-81ED-4DB2-BD59-A6C34878D82A}">
                    <a16:rowId xmlns:a16="http://schemas.microsoft.com/office/drawing/2014/main" val="1541849633"/>
                  </a:ext>
                </a:extLst>
              </a:tr>
              <a:tr h="452331">
                <a:tc rowSpan="3">
                  <a:txBody>
                    <a:bodyPr/>
                    <a:lstStyle/>
                    <a:p>
                      <a:pPr algn="l" fontAlgn="ctr"/>
                      <a:r>
                        <a:rPr lang="en-US" sz="1000" b="1" i="0" u="none" strike="noStrike" dirty="0">
                          <a:solidFill>
                            <a:srgbClr val="000000"/>
                          </a:solidFill>
                          <a:effectLst/>
                          <a:latin typeface="+mn-lt"/>
                        </a:rPr>
                        <a:t>Change Management</a:t>
                      </a:r>
                    </a:p>
                    <a:p>
                      <a:pPr algn="l" fontAlgn="ctr"/>
                      <a:endParaRPr lang="en-US" sz="1000" b="1" i="0" u="none" strike="noStrike" dirty="0">
                        <a:solidFill>
                          <a:srgbClr val="000000"/>
                        </a:solidFill>
                        <a:effectLst/>
                        <a:latin typeface="+mn-lt"/>
                      </a:endParaRPr>
                    </a:p>
                  </a:txBody>
                  <a:tcPr marL="7620" marR="7620" marT="7620" marB="0" anchor="ctr">
                    <a:solidFill>
                      <a:schemeClr val="bg1">
                        <a:lumMod val="95000"/>
                      </a:schemeClr>
                    </a:solidFill>
                  </a:tcPr>
                </a:tc>
                <a:tc>
                  <a:txBody>
                    <a:bodyPr/>
                    <a:lstStyle/>
                    <a:p>
                      <a:pPr algn="l" fontAlgn="ctr"/>
                      <a:r>
                        <a:rPr lang="en-US" sz="1000" b="1" i="0" u="none" strike="noStrike" dirty="0">
                          <a:solidFill>
                            <a:srgbClr val="000000"/>
                          </a:solidFill>
                          <a:effectLst/>
                          <a:latin typeface="+mn-lt"/>
                        </a:rPr>
                        <a:t>Change Deployment Readiness</a:t>
                      </a:r>
                    </a:p>
                  </a:txBody>
                  <a:tcPr marL="7620" marR="7620" marT="7620" marB="0" anchor="ctr">
                    <a:lnR w="76200" cap="flat" cmpd="sng" algn="ctr">
                      <a:solidFill>
                        <a:schemeClr val="bg1"/>
                      </a:solidFill>
                      <a:prstDash val="solid"/>
                      <a:round/>
                      <a:headEnd type="none" w="med" len="med"/>
                      <a:tailEnd type="none" w="med" len="med"/>
                    </a:lnR>
                    <a:solidFill>
                      <a:schemeClr val="bg1">
                        <a:lumMod val="95000"/>
                      </a:schemeClr>
                    </a:solidFill>
                  </a:tcPr>
                </a:tc>
                <a:tc>
                  <a:txBody>
                    <a:bodyPr/>
                    <a:lstStyle/>
                    <a:p>
                      <a:pPr marL="60325" indent="0" algn="l" fontAlgn="ctr"/>
                      <a:r>
                        <a:rPr lang="en-US" sz="1000" b="0" i="0" u="none" strike="noStrike" dirty="0">
                          <a:solidFill>
                            <a:srgbClr val="000000"/>
                          </a:solidFill>
                          <a:effectLst/>
                          <a:latin typeface="+mn-lt"/>
                        </a:rPr>
                        <a:t>How change ready is the data platform</a:t>
                      </a:r>
                    </a:p>
                  </a:txBody>
                  <a:tcPr marL="7620" marR="7620" marT="7620" marB="0" anchor="ctr">
                    <a:lnL w="76200" cap="flat" cmpd="sng" algn="ctr">
                      <a:solidFill>
                        <a:schemeClr val="bg1"/>
                      </a:solidFill>
                      <a:prstDash val="solid"/>
                      <a:round/>
                      <a:headEnd type="none" w="med" len="med"/>
                      <a:tailEnd type="none" w="med" len="med"/>
                    </a:lnL>
                    <a:solidFill>
                      <a:schemeClr val="bg1">
                        <a:lumMod val="95000"/>
                      </a:schemeClr>
                    </a:solidFill>
                  </a:tcPr>
                </a:tc>
                <a:tc>
                  <a:txBody>
                    <a:bodyPr/>
                    <a:lstStyle/>
                    <a:p>
                      <a:pPr algn="l" fontAlgn="ctr"/>
                      <a:r>
                        <a:rPr lang="en-US" sz="1000" b="0" i="1" u="none" strike="noStrike">
                          <a:solidFill>
                            <a:srgbClr val="000000"/>
                          </a:solidFill>
                          <a:effectLst/>
                          <a:latin typeface="+mn-lt"/>
                        </a:rPr>
                        <a:t># number of CI-CD pipeline/ Total number of technical components in Data Platform</a:t>
                      </a:r>
                    </a:p>
                  </a:txBody>
                  <a:tcPr marL="7620" marR="7620" marT="7620" marB="0" anchor="ctr">
                    <a:solidFill>
                      <a:schemeClr val="bg1">
                        <a:lumMod val="95000"/>
                      </a:schemeClr>
                    </a:solidFill>
                  </a:tcPr>
                </a:tc>
                <a:tc>
                  <a:txBody>
                    <a:bodyPr/>
                    <a:lstStyle/>
                    <a:p>
                      <a:pPr algn="ctr" fontAlgn="ctr"/>
                      <a:r>
                        <a:rPr lang="en-US" sz="1000" b="1" i="0" u="none" strike="noStrike">
                          <a:solidFill>
                            <a:srgbClr val="000000"/>
                          </a:solidFill>
                          <a:effectLst/>
                          <a:latin typeface="+mn-lt"/>
                        </a:rPr>
                        <a:t>100%</a:t>
                      </a:r>
                    </a:p>
                  </a:txBody>
                  <a:tcPr marL="7620" marR="7620" marT="7620" marB="0" anchor="ctr">
                    <a:solidFill>
                      <a:schemeClr val="bg1">
                        <a:lumMod val="95000"/>
                      </a:schemeClr>
                    </a:solidFill>
                  </a:tcPr>
                </a:tc>
                <a:tc>
                  <a:txBody>
                    <a:bodyPr/>
                    <a:lstStyle/>
                    <a:p>
                      <a:endParaRPr lang="en-US" sz="1000" dirty="0">
                        <a:latin typeface="+mn-lt"/>
                      </a:endParaRPr>
                    </a:p>
                  </a:txBody>
                  <a:tcPr>
                    <a:solidFill>
                      <a:schemeClr val="bg1">
                        <a:lumMod val="95000"/>
                      </a:schemeClr>
                    </a:solidFill>
                  </a:tcPr>
                </a:tc>
                <a:tc>
                  <a:txBody>
                    <a:bodyPr/>
                    <a:lstStyle/>
                    <a:p>
                      <a:endParaRPr lang="en-US" sz="1000" dirty="0">
                        <a:latin typeface="+mn-lt"/>
                      </a:endParaRPr>
                    </a:p>
                  </a:txBody>
                  <a:tcPr>
                    <a:solidFill>
                      <a:schemeClr val="bg1">
                        <a:lumMod val="95000"/>
                      </a:schemeClr>
                    </a:solidFill>
                  </a:tcPr>
                </a:tc>
                <a:extLst>
                  <a:ext uri="{0D108BD9-81ED-4DB2-BD59-A6C34878D82A}">
                    <a16:rowId xmlns:a16="http://schemas.microsoft.com/office/drawing/2014/main" val="758761741"/>
                  </a:ext>
                </a:extLst>
              </a:tr>
              <a:tr h="318464">
                <a:tc vMerge="1">
                  <a:txBody>
                    <a:bodyPr/>
                    <a:lstStyle/>
                    <a:p>
                      <a:pPr algn="l" fontAlgn="ctr"/>
                      <a:r>
                        <a:rPr lang="en-US" sz="1000" b="1" i="0" u="none" strike="noStrike">
                          <a:solidFill>
                            <a:srgbClr val="000000"/>
                          </a:solidFill>
                          <a:effectLst/>
                          <a:latin typeface="+mn-lt"/>
                        </a:rPr>
                        <a:t>Change Management</a:t>
                      </a:r>
                    </a:p>
                  </a:txBody>
                  <a:tcPr marL="7620" marR="7620" marT="7620" marB="0" anchor="ctr">
                    <a:solidFill>
                      <a:schemeClr val="bg1">
                        <a:lumMod val="95000"/>
                      </a:schemeClr>
                    </a:solidFill>
                  </a:tcPr>
                </a:tc>
                <a:tc>
                  <a:txBody>
                    <a:bodyPr/>
                    <a:lstStyle/>
                    <a:p>
                      <a:pPr algn="l" fontAlgn="ctr"/>
                      <a:r>
                        <a:rPr lang="en-US" sz="1000" b="1" i="0" u="none" strike="noStrike" dirty="0">
                          <a:solidFill>
                            <a:srgbClr val="000000"/>
                          </a:solidFill>
                          <a:effectLst/>
                          <a:latin typeface="+mn-lt"/>
                        </a:rPr>
                        <a:t>Change Lead Time</a:t>
                      </a:r>
                    </a:p>
                  </a:txBody>
                  <a:tcPr marL="7620" marR="7620" marT="7620" marB="0" anchor="ctr">
                    <a:lnR w="76200" cap="flat" cmpd="sng" algn="ctr">
                      <a:solidFill>
                        <a:schemeClr val="bg1"/>
                      </a:solidFill>
                      <a:prstDash val="solid"/>
                      <a:round/>
                      <a:headEnd type="none" w="med" len="med"/>
                      <a:tailEnd type="none" w="med" len="med"/>
                    </a:lnR>
                    <a:solidFill>
                      <a:schemeClr val="bg1">
                        <a:lumMod val="95000"/>
                      </a:schemeClr>
                    </a:solidFill>
                  </a:tcPr>
                </a:tc>
                <a:tc>
                  <a:txBody>
                    <a:bodyPr/>
                    <a:lstStyle/>
                    <a:p>
                      <a:pPr marL="60325" indent="0" algn="l" fontAlgn="ctr"/>
                      <a:r>
                        <a:rPr lang="en-US" sz="1000" b="0" i="0" u="none" strike="noStrike" dirty="0">
                          <a:solidFill>
                            <a:srgbClr val="000000"/>
                          </a:solidFill>
                          <a:effectLst/>
                          <a:latin typeface="+mn-lt"/>
                        </a:rPr>
                        <a:t>How quick a change can be made available for consumers</a:t>
                      </a:r>
                    </a:p>
                  </a:txBody>
                  <a:tcPr marL="7620" marR="7620" marT="7620" marB="0" anchor="ctr">
                    <a:lnL w="76200" cap="flat" cmpd="sng" algn="ctr">
                      <a:solidFill>
                        <a:schemeClr val="bg1"/>
                      </a:solidFill>
                      <a:prstDash val="solid"/>
                      <a:round/>
                      <a:headEnd type="none" w="med" len="med"/>
                      <a:tailEnd type="none" w="med" len="med"/>
                    </a:lnL>
                    <a:solidFill>
                      <a:schemeClr val="bg1">
                        <a:lumMod val="95000"/>
                      </a:schemeClr>
                    </a:solidFill>
                  </a:tcPr>
                </a:tc>
                <a:tc>
                  <a:txBody>
                    <a:bodyPr/>
                    <a:lstStyle/>
                    <a:p>
                      <a:pPr algn="l" fontAlgn="ctr"/>
                      <a:r>
                        <a:rPr lang="en-US" sz="1000" b="0" i="1" u="none" strike="noStrike">
                          <a:solidFill>
                            <a:srgbClr val="000000"/>
                          </a:solidFill>
                          <a:effectLst/>
                          <a:latin typeface="+mn-lt"/>
                        </a:rPr>
                        <a:t>Timestamp ( Code in Production)- Timestamp(Code commited)</a:t>
                      </a:r>
                    </a:p>
                  </a:txBody>
                  <a:tcPr marL="7620" marR="7620" marT="7620" marB="0" anchor="ctr">
                    <a:solidFill>
                      <a:schemeClr val="bg1">
                        <a:lumMod val="95000"/>
                      </a:schemeClr>
                    </a:solidFill>
                  </a:tcPr>
                </a:tc>
                <a:tc>
                  <a:txBody>
                    <a:bodyPr/>
                    <a:lstStyle/>
                    <a:p>
                      <a:pPr algn="ctr" fontAlgn="ctr"/>
                      <a:r>
                        <a:rPr lang="en-US" sz="1000" b="1" i="0" u="none" strike="noStrike">
                          <a:solidFill>
                            <a:srgbClr val="000000"/>
                          </a:solidFill>
                          <a:effectLst/>
                          <a:latin typeface="+mn-lt"/>
                        </a:rPr>
                        <a:t>&lt;= 2 days</a:t>
                      </a:r>
                    </a:p>
                  </a:txBody>
                  <a:tcPr marL="7620" marR="7620" marT="7620" marB="0" anchor="ctr">
                    <a:solidFill>
                      <a:schemeClr val="bg1">
                        <a:lumMod val="95000"/>
                      </a:schemeClr>
                    </a:solidFill>
                  </a:tcPr>
                </a:tc>
                <a:tc>
                  <a:txBody>
                    <a:bodyPr/>
                    <a:lstStyle/>
                    <a:p>
                      <a:endParaRPr lang="en-US" sz="1000" dirty="0">
                        <a:latin typeface="+mn-lt"/>
                      </a:endParaRPr>
                    </a:p>
                  </a:txBody>
                  <a:tcPr>
                    <a:solidFill>
                      <a:schemeClr val="bg1">
                        <a:lumMod val="95000"/>
                      </a:schemeClr>
                    </a:solidFill>
                  </a:tcPr>
                </a:tc>
                <a:tc>
                  <a:txBody>
                    <a:bodyPr/>
                    <a:lstStyle/>
                    <a:p>
                      <a:endParaRPr lang="en-US" sz="1000" dirty="0">
                        <a:latin typeface="+mn-lt"/>
                      </a:endParaRPr>
                    </a:p>
                  </a:txBody>
                  <a:tcPr>
                    <a:solidFill>
                      <a:schemeClr val="bg1">
                        <a:lumMod val="95000"/>
                      </a:schemeClr>
                    </a:solidFill>
                  </a:tcPr>
                </a:tc>
                <a:extLst>
                  <a:ext uri="{0D108BD9-81ED-4DB2-BD59-A6C34878D82A}">
                    <a16:rowId xmlns:a16="http://schemas.microsoft.com/office/drawing/2014/main" val="390685400"/>
                  </a:ext>
                </a:extLst>
              </a:tr>
              <a:tr h="318464">
                <a:tc vMerge="1">
                  <a:txBody>
                    <a:bodyPr/>
                    <a:lstStyle/>
                    <a:p>
                      <a:pPr algn="l" fontAlgn="ctr"/>
                      <a:r>
                        <a:rPr lang="en-US" sz="1000" b="1" i="0" u="none" strike="noStrike" dirty="0">
                          <a:solidFill>
                            <a:srgbClr val="000000"/>
                          </a:solidFill>
                          <a:effectLst/>
                          <a:latin typeface="+mn-lt"/>
                        </a:rPr>
                        <a:t>Change Management</a:t>
                      </a:r>
                    </a:p>
                  </a:txBody>
                  <a:tcPr marL="7620" marR="7620" marT="7620" marB="0" anchor="ctr">
                    <a:solidFill>
                      <a:schemeClr val="bg1">
                        <a:lumMod val="95000"/>
                      </a:schemeClr>
                    </a:solidFill>
                  </a:tcPr>
                </a:tc>
                <a:tc>
                  <a:txBody>
                    <a:bodyPr/>
                    <a:lstStyle/>
                    <a:p>
                      <a:pPr algn="l" fontAlgn="ctr"/>
                      <a:r>
                        <a:rPr lang="en-US" sz="1000" b="1" i="0" u="none" strike="noStrike" dirty="0">
                          <a:solidFill>
                            <a:srgbClr val="000000"/>
                          </a:solidFill>
                          <a:effectLst/>
                          <a:latin typeface="+mn-lt"/>
                        </a:rPr>
                        <a:t>Change Failure Rate</a:t>
                      </a:r>
                    </a:p>
                  </a:txBody>
                  <a:tcPr marL="7620" marR="7620" marT="7620" marB="0" anchor="ctr">
                    <a:lnR w="76200" cap="flat" cmpd="sng" algn="ctr">
                      <a:solidFill>
                        <a:schemeClr val="bg1"/>
                      </a:solidFill>
                      <a:prstDash val="solid"/>
                      <a:round/>
                      <a:headEnd type="none" w="med" len="med"/>
                      <a:tailEnd type="none" w="med" len="med"/>
                    </a:lnR>
                    <a:solidFill>
                      <a:schemeClr val="bg1">
                        <a:lumMod val="95000"/>
                      </a:schemeClr>
                    </a:solidFill>
                  </a:tcPr>
                </a:tc>
                <a:tc>
                  <a:txBody>
                    <a:bodyPr/>
                    <a:lstStyle/>
                    <a:p>
                      <a:pPr marL="60325" indent="0" algn="l" fontAlgn="ctr"/>
                      <a:r>
                        <a:rPr lang="en-US" sz="1000" b="0" i="0" u="none" strike="noStrike" dirty="0">
                          <a:solidFill>
                            <a:srgbClr val="000000"/>
                          </a:solidFill>
                          <a:effectLst/>
                          <a:latin typeface="+mn-lt"/>
                        </a:rPr>
                        <a:t>How effective is the CI/CD mechanism</a:t>
                      </a:r>
                    </a:p>
                  </a:txBody>
                  <a:tcPr marL="7620" marR="7620" marT="7620" marB="0" anchor="ctr">
                    <a:lnL w="76200" cap="flat" cmpd="sng" algn="ctr">
                      <a:solidFill>
                        <a:schemeClr val="bg1"/>
                      </a:solidFill>
                      <a:prstDash val="solid"/>
                      <a:round/>
                      <a:headEnd type="none" w="med" len="med"/>
                      <a:tailEnd type="none" w="med" len="med"/>
                    </a:lnL>
                    <a:solidFill>
                      <a:schemeClr val="bg1">
                        <a:lumMod val="95000"/>
                      </a:schemeClr>
                    </a:solidFill>
                  </a:tcPr>
                </a:tc>
                <a:tc>
                  <a:txBody>
                    <a:bodyPr/>
                    <a:lstStyle/>
                    <a:p>
                      <a:pPr algn="l" fontAlgn="ctr"/>
                      <a:r>
                        <a:rPr lang="en-US" sz="1000" b="0" i="1" u="none" strike="noStrike">
                          <a:solidFill>
                            <a:srgbClr val="000000"/>
                          </a:solidFill>
                          <a:effectLst/>
                          <a:latin typeface="+mn-lt"/>
                        </a:rPr>
                        <a:t># of deployment failures/ Total # of deployments per month</a:t>
                      </a:r>
                    </a:p>
                  </a:txBody>
                  <a:tcPr marL="7620" marR="7620" marT="7620" marB="0" anchor="ctr">
                    <a:solidFill>
                      <a:schemeClr val="bg1">
                        <a:lumMod val="95000"/>
                      </a:schemeClr>
                    </a:solidFill>
                  </a:tcPr>
                </a:tc>
                <a:tc>
                  <a:txBody>
                    <a:bodyPr/>
                    <a:lstStyle/>
                    <a:p>
                      <a:pPr algn="ctr" fontAlgn="ctr"/>
                      <a:r>
                        <a:rPr lang="en-US" sz="1000" b="1" i="0" u="none" strike="noStrike" dirty="0">
                          <a:solidFill>
                            <a:srgbClr val="000000"/>
                          </a:solidFill>
                          <a:effectLst/>
                          <a:latin typeface="+mn-lt"/>
                        </a:rPr>
                        <a:t>&lt;= 5 %</a:t>
                      </a:r>
                    </a:p>
                  </a:txBody>
                  <a:tcPr marL="7620" marR="7620" marT="7620" marB="0" anchor="ctr">
                    <a:solidFill>
                      <a:schemeClr val="bg1">
                        <a:lumMod val="95000"/>
                      </a:schemeClr>
                    </a:solidFill>
                  </a:tcPr>
                </a:tc>
                <a:tc>
                  <a:txBody>
                    <a:bodyPr/>
                    <a:lstStyle/>
                    <a:p>
                      <a:endParaRPr lang="en-US" sz="1000" dirty="0">
                        <a:latin typeface="+mn-lt"/>
                      </a:endParaRPr>
                    </a:p>
                  </a:txBody>
                  <a:tcPr>
                    <a:solidFill>
                      <a:schemeClr val="bg1">
                        <a:lumMod val="95000"/>
                      </a:schemeClr>
                    </a:solidFill>
                  </a:tcPr>
                </a:tc>
                <a:tc>
                  <a:txBody>
                    <a:bodyPr/>
                    <a:lstStyle/>
                    <a:p>
                      <a:endParaRPr lang="en-US" sz="1000" dirty="0">
                        <a:latin typeface="+mn-lt"/>
                      </a:endParaRPr>
                    </a:p>
                  </a:txBody>
                  <a:tcPr>
                    <a:solidFill>
                      <a:schemeClr val="bg1">
                        <a:lumMod val="95000"/>
                      </a:schemeClr>
                    </a:solidFill>
                  </a:tcPr>
                </a:tc>
                <a:extLst>
                  <a:ext uri="{0D108BD9-81ED-4DB2-BD59-A6C34878D82A}">
                    <a16:rowId xmlns:a16="http://schemas.microsoft.com/office/drawing/2014/main" val="2008198597"/>
                  </a:ext>
                </a:extLst>
              </a:tr>
            </a:tbl>
          </a:graphicData>
        </a:graphic>
      </p:graphicFrame>
    </p:spTree>
    <p:extLst>
      <p:ext uri="{BB962C8B-B14F-4D97-AF65-F5344CB8AC3E}">
        <p14:creationId xmlns:p14="http://schemas.microsoft.com/office/powerpoint/2010/main" val="28400702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038E8DEA-B648-4D6B-A0D7-34845690554E}"/>
              </a:ext>
            </a:extLst>
          </p:cNvPr>
          <p:cNvSpPr>
            <a:spLocks noGrp="1"/>
          </p:cNvSpPr>
          <p:nvPr>
            <p:ph type="sldNum" sz="quarter" idx="4"/>
          </p:nvPr>
        </p:nvSpPr>
        <p:spPr/>
        <p:txBody>
          <a:bodyPr/>
          <a:lstStyle/>
          <a:p>
            <a:fld id="{18A41853-EF22-D446-BDBC-A7CF3FE93503}" type="slidenum">
              <a:rPr lang="en-US" smtClean="0"/>
              <a:pPr/>
              <a:t>9</a:t>
            </a:fld>
            <a:endParaRPr lang="en-US" dirty="0"/>
          </a:p>
        </p:txBody>
      </p:sp>
      <p:sp>
        <p:nvSpPr>
          <p:cNvPr id="6" name="Text Placeholder 5">
            <a:extLst>
              <a:ext uri="{FF2B5EF4-FFF2-40B4-BE49-F238E27FC236}">
                <a16:creationId xmlns:a16="http://schemas.microsoft.com/office/drawing/2014/main" id="{699E0D58-5B9F-41DC-87F3-F6AF0F6F3327}"/>
              </a:ext>
            </a:extLst>
          </p:cNvPr>
          <p:cNvSpPr>
            <a:spLocks noGrp="1"/>
          </p:cNvSpPr>
          <p:nvPr>
            <p:ph type="body" sz="quarter" idx="10"/>
          </p:nvPr>
        </p:nvSpPr>
        <p:spPr/>
        <p:txBody>
          <a:bodyPr/>
          <a:lstStyle/>
          <a:p>
            <a:r>
              <a:rPr lang="en-US" dirty="0"/>
              <a:t>Data Personas</a:t>
            </a:r>
          </a:p>
        </p:txBody>
      </p:sp>
      <p:graphicFrame>
        <p:nvGraphicFramePr>
          <p:cNvPr id="8" name="Table 13">
            <a:extLst>
              <a:ext uri="{FF2B5EF4-FFF2-40B4-BE49-F238E27FC236}">
                <a16:creationId xmlns:a16="http://schemas.microsoft.com/office/drawing/2014/main" id="{9C4A0E45-8F54-4975-85D6-33B4A43CC307}"/>
              </a:ext>
            </a:extLst>
          </p:cNvPr>
          <p:cNvGraphicFramePr>
            <a:graphicFrameLocks noGrp="1"/>
          </p:cNvGraphicFramePr>
          <p:nvPr>
            <p:extLst>
              <p:ext uri="{D42A27DB-BD31-4B8C-83A1-F6EECF244321}">
                <p14:modId xmlns:p14="http://schemas.microsoft.com/office/powerpoint/2010/main" val="3725310517"/>
              </p:ext>
            </p:extLst>
          </p:nvPr>
        </p:nvGraphicFramePr>
        <p:xfrm>
          <a:off x="1933750" y="1997152"/>
          <a:ext cx="8324500" cy="4115742"/>
        </p:xfrm>
        <a:graphic>
          <a:graphicData uri="http://schemas.openxmlformats.org/drawingml/2006/table">
            <a:tbl>
              <a:tblPr firstRow="1" bandRow="1">
                <a:tableStyleId>{21E4AEA4-8DFA-4A89-87EB-49C32662AFE0}</a:tableStyleId>
              </a:tblPr>
              <a:tblGrid>
                <a:gridCol w="2365827">
                  <a:extLst>
                    <a:ext uri="{9D8B030D-6E8A-4147-A177-3AD203B41FA5}">
                      <a16:colId xmlns:a16="http://schemas.microsoft.com/office/drawing/2014/main" val="2822780509"/>
                    </a:ext>
                  </a:extLst>
                </a:gridCol>
                <a:gridCol w="5958673">
                  <a:extLst>
                    <a:ext uri="{9D8B030D-6E8A-4147-A177-3AD203B41FA5}">
                      <a16:colId xmlns:a16="http://schemas.microsoft.com/office/drawing/2014/main" val="155494599"/>
                    </a:ext>
                  </a:extLst>
                </a:gridCol>
              </a:tblGrid>
              <a:tr h="241792">
                <a:tc>
                  <a:txBody>
                    <a:bodyPr/>
                    <a:lstStyle/>
                    <a:p>
                      <a:pPr algn="ctr" fontAlgn="ctr"/>
                      <a:r>
                        <a:rPr lang="en-US" sz="1800" b="1" u="none" strike="noStrike" dirty="0">
                          <a:solidFill>
                            <a:schemeClr val="bg1"/>
                          </a:solidFill>
                          <a:effectLst/>
                        </a:rPr>
                        <a:t>Persona</a:t>
                      </a:r>
                      <a:endParaRPr lang="en-US" sz="1800" b="1" i="0" u="none" strike="noStrike" dirty="0">
                        <a:solidFill>
                          <a:schemeClr val="bg1"/>
                        </a:solidFill>
                        <a:effectLst/>
                        <a:latin typeface="+mj-lt"/>
                      </a:endParaRPr>
                    </a:p>
                  </a:txBody>
                  <a:tcPr marL="7620" marR="7620" marT="7620" marB="0" anchor="ctr">
                    <a:lnR w="76200" cap="flat" cmpd="sng" algn="ctr">
                      <a:solidFill>
                        <a:schemeClr val="bg1"/>
                      </a:solidFill>
                      <a:prstDash val="solid"/>
                      <a:round/>
                      <a:headEnd type="none" w="med" len="med"/>
                      <a:tailEnd type="none" w="med" len="med"/>
                    </a:lnR>
                    <a:solidFill>
                      <a:schemeClr val="tx1"/>
                    </a:solidFill>
                  </a:tcPr>
                </a:tc>
                <a:tc>
                  <a:txBody>
                    <a:bodyPr/>
                    <a:lstStyle/>
                    <a:p>
                      <a:pPr algn="ctr" fontAlgn="ctr"/>
                      <a:r>
                        <a:rPr lang="en-US" sz="1800" b="1" u="none" strike="noStrike" dirty="0">
                          <a:solidFill>
                            <a:schemeClr val="bg1"/>
                          </a:solidFill>
                          <a:effectLst/>
                        </a:rPr>
                        <a:t>Role</a:t>
                      </a:r>
                      <a:endParaRPr lang="en-US" sz="1800" b="1" i="0" u="none" strike="noStrike" dirty="0">
                        <a:solidFill>
                          <a:schemeClr val="bg1"/>
                        </a:solidFill>
                        <a:effectLst/>
                        <a:latin typeface="+mj-lt"/>
                      </a:endParaRPr>
                    </a:p>
                  </a:txBody>
                  <a:tcPr marL="7620" marR="7620" marT="7620" marB="0" anchor="ctr">
                    <a:lnL w="76200" cap="flat" cmpd="sng" algn="ctr">
                      <a:solidFill>
                        <a:schemeClr val="bg1"/>
                      </a:solidFill>
                      <a:prstDash val="solid"/>
                      <a:round/>
                      <a:headEnd type="none" w="med" len="med"/>
                      <a:tailEnd type="none" w="med" len="med"/>
                    </a:lnL>
                  </a:tcPr>
                </a:tc>
                <a:extLst>
                  <a:ext uri="{0D108BD9-81ED-4DB2-BD59-A6C34878D82A}">
                    <a16:rowId xmlns:a16="http://schemas.microsoft.com/office/drawing/2014/main" val="828433729"/>
                  </a:ext>
                </a:extLst>
              </a:tr>
              <a:tr h="391802">
                <a:tc>
                  <a:txBody>
                    <a:bodyPr/>
                    <a:lstStyle/>
                    <a:p>
                      <a:pPr algn="l" fontAlgn="ctr"/>
                      <a:r>
                        <a:rPr lang="en-US" sz="1400" b="1" i="0" u="none" strike="noStrike" dirty="0">
                          <a:solidFill>
                            <a:srgbClr val="000000"/>
                          </a:solidFill>
                          <a:effectLst/>
                          <a:latin typeface="+mn-lt"/>
                        </a:rPr>
                        <a:t>Data Leader/Owner</a:t>
                      </a:r>
                    </a:p>
                  </a:txBody>
                  <a:tcPr marL="7620" marR="7620" marT="7620" marB="0" anchor="ctr">
                    <a:lnR w="76200" cap="flat" cmpd="sng" algn="ctr">
                      <a:solidFill>
                        <a:schemeClr val="bg1"/>
                      </a:solidFill>
                      <a:prstDash val="solid"/>
                      <a:round/>
                      <a:headEnd type="none" w="med" len="med"/>
                      <a:tailEnd type="none" w="med" len="med"/>
                    </a:lnR>
                    <a:solidFill>
                      <a:schemeClr val="bg1">
                        <a:lumMod val="95000"/>
                      </a:schemeClr>
                    </a:solidFill>
                  </a:tcPr>
                </a:tc>
                <a:tc>
                  <a:txBody>
                    <a:bodyPr/>
                    <a:lstStyle/>
                    <a:p>
                      <a:pPr marL="60325" indent="0" algn="l" fontAlgn="ctr"/>
                      <a:r>
                        <a:rPr lang="en-US" sz="1000" b="1" i="0" u="none" strike="noStrike" kern="1200" dirty="0">
                          <a:solidFill>
                            <a:srgbClr val="000000"/>
                          </a:solidFill>
                          <a:effectLst/>
                          <a:latin typeface="+mn-lt"/>
                          <a:ea typeface="+mn-ea"/>
                          <a:cs typeface="+mn-cs"/>
                        </a:rPr>
                        <a:t>Data owner is responsible for the data within their perimeter in terms of its collection, protection and quality. They decide who can access and maintain that data and how it's used.</a:t>
                      </a:r>
                    </a:p>
                  </a:txBody>
                  <a:tcPr marL="7620" marR="7620" marT="7620" marB="0" anchor="ctr">
                    <a:lnL w="76200" cap="flat" cmpd="sng" algn="ctr">
                      <a:solidFill>
                        <a:schemeClr val="bg1"/>
                      </a:solidFill>
                      <a:prstDash val="solid"/>
                      <a:round/>
                      <a:headEnd type="none" w="med" len="med"/>
                      <a:tailEnd type="none" w="med" len="med"/>
                    </a:lnL>
                    <a:solidFill>
                      <a:schemeClr val="bg1">
                        <a:lumMod val="95000"/>
                      </a:schemeClr>
                    </a:solidFill>
                  </a:tcPr>
                </a:tc>
                <a:extLst>
                  <a:ext uri="{0D108BD9-81ED-4DB2-BD59-A6C34878D82A}">
                    <a16:rowId xmlns:a16="http://schemas.microsoft.com/office/drawing/2014/main" val="1699218549"/>
                  </a:ext>
                </a:extLst>
              </a:tr>
              <a:tr h="585285">
                <a:tc>
                  <a:txBody>
                    <a:bodyPr/>
                    <a:lstStyle/>
                    <a:p>
                      <a:pPr algn="l" fontAlgn="ctr"/>
                      <a:r>
                        <a:rPr lang="en-US" sz="1400" b="1" i="0" u="none" strike="noStrike" dirty="0">
                          <a:solidFill>
                            <a:srgbClr val="000000"/>
                          </a:solidFill>
                          <a:effectLst/>
                          <a:latin typeface="+mn-lt"/>
                        </a:rPr>
                        <a:t>Business Analyst</a:t>
                      </a:r>
                    </a:p>
                  </a:txBody>
                  <a:tcPr marL="7620" marR="7620" marT="7620" marB="0" anchor="ctr">
                    <a:lnR w="76200" cap="flat" cmpd="sng" algn="ctr">
                      <a:solidFill>
                        <a:schemeClr val="bg1"/>
                      </a:solidFill>
                      <a:prstDash val="solid"/>
                      <a:round/>
                      <a:headEnd type="none" w="med" len="med"/>
                      <a:tailEnd type="none" w="med" len="med"/>
                    </a:lnR>
                    <a:solidFill>
                      <a:schemeClr val="bg1">
                        <a:lumMod val="95000"/>
                      </a:schemeClr>
                    </a:solidFill>
                  </a:tcPr>
                </a:tc>
                <a:tc>
                  <a:txBody>
                    <a:bodyPr/>
                    <a:lstStyle/>
                    <a:p>
                      <a:pPr marL="60325" indent="0" algn="l" fontAlgn="ctr"/>
                      <a:r>
                        <a:rPr lang="en-US" sz="1000" b="1" i="0" u="none" strike="noStrike" kern="1200" dirty="0">
                          <a:solidFill>
                            <a:srgbClr val="000000"/>
                          </a:solidFill>
                          <a:effectLst/>
                          <a:latin typeface="+mn-lt"/>
                          <a:ea typeface="+mn-ea"/>
                          <a:cs typeface="+mn-cs"/>
                        </a:rPr>
                        <a:t>Business analysts are responsible for bridging the gap between IT and the business using data analytics to assess processes, determine requirements and deliver data-driven recommendations and reports to executives and stakeholders.</a:t>
                      </a:r>
                    </a:p>
                  </a:txBody>
                  <a:tcPr marL="7620" marR="7620" marT="7620" marB="0" anchor="ctr">
                    <a:lnL w="76200" cap="flat" cmpd="sng" algn="ctr">
                      <a:solidFill>
                        <a:schemeClr val="bg1"/>
                      </a:solidFill>
                      <a:prstDash val="solid"/>
                      <a:round/>
                      <a:headEnd type="none" w="med" len="med"/>
                      <a:tailEnd type="none" w="med" len="med"/>
                    </a:lnL>
                    <a:solidFill>
                      <a:schemeClr val="bg1">
                        <a:lumMod val="95000"/>
                      </a:schemeClr>
                    </a:solidFill>
                  </a:tcPr>
                </a:tc>
                <a:extLst>
                  <a:ext uri="{0D108BD9-81ED-4DB2-BD59-A6C34878D82A}">
                    <a16:rowId xmlns:a16="http://schemas.microsoft.com/office/drawing/2014/main" val="47470541"/>
                  </a:ext>
                </a:extLst>
              </a:tr>
              <a:tr h="585285">
                <a:tc>
                  <a:txBody>
                    <a:bodyPr/>
                    <a:lstStyle/>
                    <a:p>
                      <a:pPr algn="l" fontAlgn="ctr"/>
                      <a:r>
                        <a:rPr lang="en-US" sz="1400" b="1" i="0" u="none" strike="noStrike" dirty="0">
                          <a:solidFill>
                            <a:srgbClr val="000000"/>
                          </a:solidFill>
                          <a:effectLst/>
                          <a:latin typeface="+mn-lt"/>
                        </a:rPr>
                        <a:t>Data Steward</a:t>
                      </a:r>
                    </a:p>
                  </a:txBody>
                  <a:tcPr marL="7620" marR="7620" marT="7620" marB="0" anchor="ctr">
                    <a:lnR w="76200" cap="flat" cmpd="sng" algn="ctr">
                      <a:solidFill>
                        <a:schemeClr val="bg1"/>
                      </a:solidFill>
                      <a:prstDash val="solid"/>
                      <a:round/>
                      <a:headEnd type="none" w="med" len="med"/>
                      <a:tailEnd type="none" w="med" len="med"/>
                    </a:lnR>
                    <a:solidFill>
                      <a:schemeClr val="bg1">
                        <a:lumMod val="95000"/>
                      </a:schemeClr>
                    </a:solidFill>
                  </a:tcPr>
                </a:tc>
                <a:tc>
                  <a:txBody>
                    <a:bodyPr/>
                    <a:lstStyle/>
                    <a:p>
                      <a:pPr marL="60325" indent="0" algn="l" fontAlgn="ctr"/>
                      <a:r>
                        <a:rPr lang="en-US" sz="1000" b="1" i="0" u="none" strike="noStrike" kern="1200" dirty="0">
                          <a:solidFill>
                            <a:srgbClr val="000000"/>
                          </a:solidFill>
                          <a:effectLst/>
                          <a:latin typeface="+mn-lt"/>
                          <a:ea typeface="+mn-ea"/>
                          <a:cs typeface="+mn-cs"/>
                        </a:rPr>
                        <a:t>The data steward's role essentially is to support the user community. They are responsible for collecting, collating, and evaluating issues and problems with data either based on subject areas or within line-of-business responsibilities</a:t>
                      </a:r>
                    </a:p>
                  </a:txBody>
                  <a:tcPr marL="7620" marR="7620" marT="7620" marB="0" anchor="ctr">
                    <a:lnL w="76200" cap="flat" cmpd="sng" algn="ctr">
                      <a:solidFill>
                        <a:schemeClr val="bg1"/>
                      </a:solidFill>
                      <a:prstDash val="solid"/>
                      <a:round/>
                      <a:headEnd type="none" w="med" len="med"/>
                      <a:tailEnd type="none" w="med" len="med"/>
                    </a:lnL>
                    <a:solidFill>
                      <a:schemeClr val="bg1">
                        <a:lumMod val="95000"/>
                      </a:schemeClr>
                    </a:solidFill>
                  </a:tcPr>
                </a:tc>
                <a:extLst>
                  <a:ext uri="{0D108BD9-81ED-4DB2-BD59-A6C34878D82A}">
                    <a16:rowId xmlns:a16="http://schemas.microsoft.com/office/drawing/2014/main" val="646623845"/>
                  </a:ext>
                </a:extLst>
              </a:tr>
              <a:tr h="391802">
                <a:tc>
                  <a:txBody>
                    <a:bodyPr/>
                    <a:lstStyle/>
                    <a:p>
                      <a:pPr algn="l" fontAlgn="ctr"/>
                      <a:r>
                        <a:rPr lang="en-US" sz="1400" b="1" i="0" u="none" strike="noStrike" dirty="0">
                          <a:solidFill>
                            <a:srgbClr val="000000"/>
                          </a:solidFill>
                          <a:effectLst/>
                          <a:latin typeface="+mn-lt"/>
                        </a:rPr>
                        <a:t>Data Engineer</a:t>
                      </a:r>
                    </a:p>
                  </a:txBody>
                  <a:tcPr marL="7620" marR="7620" marT="7620" marB="0" anchor="ctr">
                    <a:lnR w="76200" cap="flat" cmpd="sng" algn="ctr">
                      <a:solidFill>
                        <a:schemeClr val="bg1"/>
                      </a:solidFill>
                      <a:prstDash val="solid"/>
                      <a:round/>
                      <a:headEnd type="none" w="med" len="med"/>
                      <a:tailEnd type="none" w="med" len="med"/>
                    </a:lnR>
                    <a:solidFill>
                      <a:schemeClr val="bg1">
                        <a:lumMod val="95000"/>
                      </a:schemeClr>
                    </a:solidFill>
                  </a:tcPr>
                </a:tc>
                <a:tc>
                  <a:txBody>
                    <a:bodyPr/>
                    <a:lstStyle/>
                    <a:p>
                      <a:pPr marL="60325" indent="0" algn="l" fontAlgn="ctr"/>
                      <a:r>
                        <a:rPr lang="en-US" sz="1000" b="1" i="0" u="none" strike="noStrike" kern="1200" dirty="0">
                          <a:solidFill>
                            <a:srgbClr val="000000"/>
                          </a:solidFill>
                          <a:effectLst/>
                          <a:latin typeface="+mn-lt"/>
                          <a:ea typeface="+mn-ea"/>
                          <a:cs typeface="+mn-cs"/>
                        </a:rPr>
                        <a:t>Data engineer build, integrate, manage the data and analytics products</a:t>
                      </a:r>
                    </a:p>
                  </a:txBody>
                  <a:tcPr marL="7620" marR="7620" marT="7620" marB="0" anchor="ctr">
                    <a:lnL w="76200" cap="flat" cmpd="sng" algn="ctr">
                      <a:solidFill>
                        <a:schemeClr val="bg1"/>
                      </a:solidFill>
                      <a:prstDash val="solid"/>
                      <a:round/>
                      <a:headEnd type="none" w="med" len="med"/>
                      <a:tailEnd type="none" w="med" len="med"/>
                    </a:lnL>
                    <a:solidFill>
                      <a:schemeClr val="bg1">
                        <a:lumMod val="95000"/>
                      </a:schemeClr>
                    </a:solidFill>
                  </a:tcPr>
                </a:tc>
                <a:extLst>
                  <a:ext uri="{0D108BD9-81ED-4DB2-BD59-A6C34878D82A}">
                    <a16:rowId xmlns:a16="http://schemas.microsoft.com/office/drawing/2014/main" val="1138046445"/>
                  </a:ext>
                </a:extLst>
              </a:tr>
              <a:tr h="391802">
                <a:tc>
                  <a:txBody>
                    <a:bodyPr/>
                    <a:lstStyle/>
                    <a:p>
                      <a:pPr algn="l" fontAlgn="ctr"/>
                      <a:r>
                        <a:rPr lang="en-US" sz="1400" b="1" i="0" u="none" strike="noStrike" dirty="0">
                          <a:solidFill>
                            <a:srgbClr val="000000"/>
                          </a:solidFill>
                          <a:effectLst/>
                          <a:latin typeface="+mn-lt"/>
                        </a:rPr>
                        <a:t>Data Scientist</a:t>
                      </a:r>
                    </a:p>
                  </a:txBody>
                  <a:tcPr marL="7620" marR="7620" marT="7620" marB="0" anchor="ctr">
                    <a:lnR w="76200" cap="flat" cmpd="sng" algn="ctr">
                      <a:solidFill>
                        <a:schemeClr val="bg1"/>
                      </a:solidFill>
                      <a:prstDash val="solid"/>
                      <a:round/>
                      <a:headEnd type="none" w="med" len="med"/>
                      <a:tailEnd type="none" w="med" len="med"/>
                    </a:lnR>
                    <a:solidFill>
                      <a:schemeClr val="bg1">
                        <a:lumMod val="95000"/>
                      </a:schemeClr>
                    </a:solidFill>
                  </a:tcPr>
                </a:tc>
                <a:tc>
                  <a:txBody>
                    <a:bodyPr/>
                    <a:lstStyle/>
                    <a:p>
                      <a:pPr marL="60325" indent="0" algn="l" fontAlgn="ctr"/>
                      <a:r>
                        <a:rPr lang="en-US" sz="1000" b="1" i="0" u="none" strike="noStrike" kern="1200" dirty="0">
                          <a:solidFill>
                            <a:srgbClr val="000000"/>
                          </a:solidFill>
                          <a:effectLst/>
                          <a:latin typeface="+mn-lt"/>
                          <a:ea typeface="+mn-ea"/>
                          <a:cs typeface="+mn-cs"/>
                        </a:rPr>
                        <a:t>Data scientists use machine learning frameworks to build scalable data science solutions and accelerate the end-to-end machine learning lifecycle.</a:t>
                      </a:r>
                    </a:p>
                  </a:txBody>
                  <a:tcPr marL="7620" marR="7620" marT="7620" marB="0" anchor="ctr">
                    <a:lnL w="76200" cap="flat" cmpd="sng" algn="ctr">
                      <a:solidFill>
                        <a:schemeClr val="bg1"/>
                      </a:solidFill>
                      <a:prstDash val="solid"/>
                      <a:round/>
                      <a:headEnd type="none" w="med" len="med"/>
                      <a:tailEnd type="none" w="med" len="med"/>
                    </a:lnL>
                    <a:solidFill>
                      <a:schemeClr val="bg1">
                        <a:lumMod val="95000"/>
                      </a:schemeClr>
                    </a:solidFill>
                  </a:tcPr>
                </a:tc>
                <a:extLst>
                  <a:ext uri="{0D108BD9-81ED-4DB2-BD59-A6C34878D82A}">
                    <a16:rowId xmlns:a16="http://schemas.microsoft.com/office/drawing/2014/main" val="2583268517"/>
                  </a:ext>
                </a:extLst>
              </a:tr>
              <a:tr h="391802">
                <a:tc>
                  <a:txBody>
                    <a:bodyPr/>
                    <a:lstStyle/>
                    <a:p>
                      <a:pPr algn="l" fontAlgn="ctr"/>
                      <a:r>
                        <a:rPr lang="en-US" sz="1400" b="1" i="0" u="none" strike="noStrike" dirty="0">
                          <a:solidFill>
                            <a:srgbClr val="000000"/>
                          </a:solidFill>
                          <a:effectLst/>
                          <a:latin typeface="+mn-lt"/>
                        </a:rPr>
                        <a:t>Security and Ops</a:t>
                      </a:r>
                    </a:p>
                  </a:txBody>
                  <a:tcPr marL="7620" marR="7620" marT="7620" marB="0" anchor="ctr">
                    <a:lnR w="76200" cap="flat" cmpd="sng" algn="ctr">
                      <a:solidFill>
                        <a:schemeClr val="bg1"/>
                      </a:solidFill>
                      <a:prstDash val="solid"/>
                      <a:round/>
                      <a:headEnd type="none" w="med" len="med"/>
                      <a:tailEnd type="none" w="med" len="med"/>
                    </a:lnR>
                    <a:solidFill>
                      <a:schemeClr val="bg1">
                        <a:lumMod val="95000"/>
                      </a:schemeClr>
                    </a:solidFill>
                  </a:tcPr>
                </a:tc>
                <a:tc>
                  <a:txBody>
                    <a:bodyPr/>
                    <a:lstStyle/>
                    <a:p>
                      <a:pPr marL="60325" indent="0" algn="l" fontAlgn="ctr"/>
                      <a:r>
                        <a:rPr lang="en-US" sz="1000" b="1" i="0" u="none" strike="noStrike" kern="1200" dirty="0">
                          <a:solidFill>
                            <a:srgbClr val="000000"/>
                          </a:solidFill>
                          <a:effectLst/>
                          <a:latin typeface="+mn-lt"/>
                          <a:ea typeface="+mn-ea"/>
                          <a:cs typeface="+mn-cs"/>
                        </a:rPr>
                        <a:t>They design, build, deploy, test, and maintain infra security for continuous integration and delivery processes.</a:t>
                      </a:r>
                    </a:p>
                  </a:txBody>
                  <a:tcPr marL="7620" marR="7620" marT="7620" marB="0" anchor="ctr">
                    <a:lnL w="76200" cap="flat" cmpd="sng" algn="ctr">
                      <a:solidFill>
                        <a:schemeClr val="bg1"/>
                      </a:solidFill>
                      <a:prstDash val="solid"/>
                      <a:round/>
                      <a:headEnd type="none" w="med" len="med"/>
                      <a:tailEnd type="none" w="med" len="med"/>
                    </a:lnL>
                    <a:solidFill>
                      <a:schemeClr val="bg1">
                        <a:lumMod val="95000"/>
                      </a:schemeClr>
                    </a:solidFill>
                  </a:tcPr>
                </a:tc>
                <a:extLst>
                  <a:ext uri="{0D108BD9-81ED-4DB2-BD59-A6C34878D82A}">
                    <a16:rowId xmlns:a16="http://schemas.microsoft.com/office/drawing/2014/main" val="1216714620"/>
                  </a:ext>
                </a:extLst>
              </a:tr>
              <a:tr h="391802">
                <a:tc>
                  <a:txBody>
                    <a:bodyPr/>
                    <a:lstStyle/>
                    <a:p>
                      <a:pPr algn="l" fontAlgn="ctr"/>
                      <a:r>
                        <a:rPr lang="en-US" sz="1400" b="1" i="0" u="none" strike="noStrike" dirty="0">
                          <a:solidFill>
                            <a:srgbClr val="000000"/>
                          </a:solidFill>
                          <a:effectLst/>
                          <a:latin typeface="+mn-lt"/>
                        </a:rPr>
                        <a:t>Data Governance Owner</a:t>
                      </a:r>
                    </a:p>
                  </a:txBody>
                  <a:tcPr marL="7620" marR="7620" marT="7620" marB="0" anchor="ctr">
                    <a:lnR w="76200" cap="flat" cmpd="sng" algn="ctr">
                      <a:solidFill>
                        <a:schemeClr val="bg1"/>
                      </a:solidFill>
                      <a:prstDash val="solid"/>
                      <a:round/>
                      <a:headEnd type="none" w="med" len="med"/>
                      <a:tailEnd type="none" w="med" len="med"/>
                    </a:lnR>
                    <a:solidFill>
                      <a:schemeClr val="bg1">
                        <a:lumMod val="95000"/>
                      </a:schemeClr>
                    </a:solidFill>
                  </a:tcPr>
                </a:tc>
                <a:tc>
                  <a:txBody>
                    <a:bodyPr/>
                    <a:lstStyle/>
                    <a:p>
                      <a:pPr marL="60325" indent="0" algn="l" fontAlgn="ctr"/>
                      <a:r>
                        <a:rPr lang="en-US" sz="1000" b="1" i="0" u="none" strike="noStrike" kern="1200" dirty="0">
                          <a:solidFill>
                            <a:srgbClr val="000000"/>
                          </a:solidFill>
                          <a:effectLst/>
                          <a:latin typeface="+mn-lt"/>
                          <a:ea typeface="+mn-ea"/>
                          <a:cs typeface="+mn-cs"/>
                        </a:rPr>
                        <a:t>Data governance owner is responsible for ensuring the organization data compliance goals.</a:t>
                      </a:r>
                    </a:p>
                  </a:txBody>
                  <a:tcPr marL="7620" marR="7620" marT="7620" marB="0" anchor="ctr">
                    <a:lnL w="76200" cap="flat" cmpd="sng" algn="ctr">
                      <a:solidFill>
                        <a:schemeClr val="bg1"/>
                      </a:solidFill>
                      <a:prstDash val="solid"/>
                      <a:round/>
                      <a:headEnd type="none" w="med" len="med"/>
                      <a:tailEnd type="none" w="med" len="med"/>
                    </a:lnL>
                    <a:solidFill>
                      <a:schemeClr val="bg1">
                        <a:lumMod val="95000"/>
                      </a:schemeClr>
                    </a:solidFill>
                  </a:tcPr>
                </a:tc>
                <a:extLst>
                  <a:ext uri="{0D108BD9-81ED-4DB2-BD59-A6C34878D82A}">
                    <a16:rowId xmlns:a16="http://schemas.microsoft.com/office/drawing/2014/main" val="3441217467"/>
                  </a:ext>
                </a:extLst>
              </a:tr>
              <a:tr h="391802">
                <a:tc>
                  <a:txBody>
                    <a:bodyPr/>
                    <a:lstStyle/>
                    <a:p>
                      <a:pPr algn="l" fontAlgn="ctr"/>
                      <a:r>
                        <a:rPr lang="en-US" sz="1400" b="1" i="0" u="none" strike="noStrike" dirty="0">
                          <a:solidFill>
                            <a:srgbClr val="000000"/>
                          </a:solidFill>
                          <a:effectLst/>
                          <a:latin typeface="+mn-lt"/>
                        </a:rPr>
                        <a:t>Product Owner</a:t>
                      </a:r>
                    </a:p>
                  </a:txBody>
                  <a:tcPr marL="7620" marR="7620" marT="7620" marB="0" anchor="ctr">
                    <a:lnR w="76200" cap="flat" cmpd="sng" algn="ctr">
                      <a:solidFill>
                        <a:schemeClr val="bg1"/>
                      </a:solidFill>
                      <a:prstDash val="solid"/>
                      <a:round/>
                      <a:headEnd type="none" w="med" len="med"/>
                      <a:tailEnd type="none" w="med" len="med"/>
                    </a:lnR>
                    <a:solidFill>
                      <a:schemeClr val="bg1">
                        <a:lumMod val="95000"/>
                      </a:schemeClr>
                    </a:solidFill>
                  </a:tcPr>
                </a:tc>
                <a:tc>
                  <a:txBody>
                    <a:bodyPr/>
                    <a:lstStyle/>
                    <a:p>
                      <a:pPr marL="60325" indent="0" algn="l" fontAlgn="ctr"/>
                      <a:r>
                        <a:rPr lang="en-US" sz="1000" b="1" i="0" u="none" strike="noStrike" kern="1200" dirty="0">
                          <a:solidFill>
                            <a:srgbClr val="000000"/>
                          </a:solidFill>
                          <a:effectLst/>
                          <a:latin typeface="+mn-lt"/>
                          <a:ea typeface="+mn-ea"/>
                          <a:cs typeface="+mn-cs"/>
                        </a:rPr>
                        <a:t>The data product owner is responsible to transform business use cases to products and bringing the value of the data for the stakeholders</a:t>
                      </a:r>
                    </a:p>
                  </a:txBody>
                  <a:tcPr marL="7620" marR="7620" marT="7620" marB="0" anchor="ctr">
                    <a:lnL w="76200" cap="flat" cmpd="sng" algn="ctr">
                      <a:solidFill>
                        <a:schemeClr val="bg1"/>
                      </a:solidFill>
                      <a:prstDash val="solid"/>
                      <a:round/>
                      <a:headEnd type="none" w="med" len="med"/>
                      <a:tailEnd type="none" w="med" len="med"/>
                    </a:lnL>
                    <a:solidFill>
                      <a:schemeClr val="bg1">
                        <a:lumMod val="95000"/>
                      </a:schemeClr>
                    </a:solidFill>
                  </a:tcPr>
                </a:tc>
                <a:extLst>
                  <a:ext uri="{0D108BD9-81ED-4DB2-BD59-A6C34878D82A}">
                    <a16:rowId xmlns:a16="http://schemas.microsoft.com/office/drawing/2014/main" val="3622591540"/>
                  </a:ext>
                </a:extLst>
              </a:tr>
              <a:tr h="267932">
                <a:tc>
                  <a:txBody>
                    <a:bodyPr/>
                    <a:lstStyle/>
                    <a:p>
                      <a:pPr algn="l" fontAlgn="ctr"/>
                      <a:r>
                        <a:rPr lang="en-US" sz="1400" b="1" i="0" u="none" strike="noStrike" dirty="0">
                          <a:solidFill>
                            <a:srgbClr val="000000"/>
                          </a:solidFill>
                          <a:effectLst/>
                          <a:latin typeface="+mn-lt"/>
                        </a:rPr>
                        <a:t>Citizen User</a:t>
                      </a:r>
                    </a:p>
                  </a:txBody>
                  <a:tcPr marL="7620" marR="7620" marT="7620" marB="0" anchor="ctr">
                    <a:lnR w="76200" cap="flat" cmpd="sng" algn="ctr">
                      <a:solidFill>
                        <a:schemeClr val="bg1"/>
                      </a:solidFill>
                      <a:prstDash val="solid"/>
                      <a:round/>
                      <a:headEnd type="none" w="med" len="med"/>
                      <a:tailEnd type="none" w="med" len="med"/>
                    </a:lnR>
                    <a:solidFill>
                      <a:schemeClr val="bg1">
                        <a:lumMod val="95000"/>
                      </a:schemeClr>
                    </a:solidFill>
                  </a:tcPr>
                </a:tc>
                <a:tc>
                  <a:txBody>
                    <a:bodyPr/>
                    <a:lstStyle/>
                    <a:p>
                      <a:pPr marL="60325" indent="0" algn="l" fontAlgn="ctr"/>
                      <a:r>
                        <a:rPr lang="en-US" sz="1000" b="1" i="0" u="none" strike="noStrike" kern="1200" dirty="0">
                          <a:solidFill>
                            <a:srgbClr val="000000"/>
                          </a:solidFill>
                          <a:effectLst/>
                          <a:latin typeface="+mn-lt"/>
                          <a:ea typeface="+mn-ea"/>
                          <a:cs typeface="+mn-cs"/>
                        </a:rPr>
                        <a:t>Citizen users create data assets from the underlying data in the platform using visual, drag-and-drop, and no-code tools</a:t>
                      </a:r>
                    </a:p>
                  </a:txBody>
                  <a:tcPr marL="7620" marR="7620" marT="7620" marB="0" anchor="ctr">
                    <a:lnL w="76200" cap="flat" cmpd="sng" algn="ctr">
                      <a:solidFill>
                        <a:schemeClr val="bg1"/>
                      </a:solidFill>
                      <a:prstDash val="solid"/>
                      <a:round/>
                      <a:headEnd type="none" w="med" len="med"/>
                      <a:tailEnd type="none" w="med" len="med"/>
                    </a:lnL>
                    <a:solidFill>
                      <a:schemeClr val="bg1">
                        <a:lumMod val="95000"/>
                      </a:schemeClr>
                    </a:solidFill>
                  </a:tcPr>
                </a:tc>
                <a:extLst>
                  <a:ext uri="{0D108BD9-81ED-4DB2-BD59-A6C34878D82A}">
                    <a16:rowId xmlns:a16="http://schemas.microsoft.com/office/drawing/2014/main" val="1541849633"/>
                  </a:ext>
                </a:extLst>
              </a:tr>
            </a:tbl>
          </a:graphicData>
        </a:graphic>
      </p:graphicFrame>
      <p:sp>
        <p:nvSpPr>
          <p:cNvPr id="9" name="Rectangle 8">
            <a:extLst>
              <a:ext uri="{FF2B5EF4-FFF2-40B4-BE49-F238E27FC236}">
                <a16:creationId xmlns:a16="http://schemas.microsoft.com/office/drawing/2014/main" id="{9D067892-02D0-4F7F-9F95-441D471678BA}"/>
              </a:ext>
            </a:extLst>
          </p:cNvPr>
          <p:cNvSpPr/>
          <p:nvPr/>
        </p:nvSpPr>
        <p:spPr>
          <a:xfrm>
            <a:off x="9272299" y="26118"/>
            <a:ext cx="2774718" cy="39540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TBD</a:t>
            </a:r>
          </a:p>
        </p:txBody>
      </p:sp>
      <p:sp>
        <p:nvSpPr>
          <p:cNvPr id="10" name="TextBox 9">
            <a:extLst>
              <a:ext uri="{FF2B5EF4-FFF2-40B4-BE49-F238E27FC236}">
                <a16:creationId xmlns:a16="http://schemas.microsoft.com/office/drawing/2014/main" id="{E0AA0D11-1B0F-4D1A-9B78-25E9965A93E9}"/>
              </a:ext>
            </a:extLst>
          </p:cNvPr>
          <p:cNvSpPr txBox="1"/>
          <p:nvPr/>
        </p:nvSpPr>
        <p:spPr>
          <a:xfrm>
            <a:off x="539999" y="1209338"/>
            <a:ext cx="10980001" cy="646331"/>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Below are the major data personas in a typical data platform which have different relationships with the data based on their role. There can be sub-personas depending on the platform maturity.  </a:t>
            </a:r>
          </a:p>
        </p:txBody>
      </p:sp>
    </p:spTree>
    <p:extLst>
      <p:ext uri="{BB962C8B-B14F-4D97-AF65-F5344CB8AC3E}">
        <p14:creationId xmlns:p14="http://schemas.microsoft.com/office/powerpoint/2010/main" val="1228503209"/>
      </p:ext>
    </p:extLst>
  </p:cSld>
  <p:clrMapOvr>
    <a:masterClrMapping/>
  </p:clrMapOvr>
</p:sld>
</file>

<file path=ppt/theme/theme1.xml><?xml version="1.0" encoding="utf-8"?>
<a:theme xmlns:a="http://schemas.openxmlformats.org/drawingml/2006/main" name="AIA_2020">
  <a:themeElements>
    <a:clrScheme name="AIA_2020">
      <a:dk1>
        <a:srgbClr val="303D48"/>
      </a:dk1>
      <a:lt1>
        <a:srgbClr val="FFFFFF"/>
      </a:lt1>
      <a:dk2>
        <a:srgbClr val="1F78AD"/>
      </a:dk2>
      <a:lt2>
        <a:srgbClr val="D3CAC3"/>
      </a:lt2>
      <a:accent1>
        <a:srgbClr val="D31145"/>
      </a:accent1>
      <a:accent2>
        <a:srgbClr val="BA0361"/>
      </a:accent2>
      <a:accent3>
        <a:srgbClr val="FF754D"/>
      </a:accent3>
      <a:accent4>
        <a:srgbClr val="F7C926"/>
      </a:accent4>
      <a:accent5>
        <a:srgbClr val="A199BA"/>
      </a:accent5>
      <a:accent6>
        <a:srgbClr val="4C4793"/>
      </a:accent6>
      <a:hlink>
        <a:srgbClr val="4C4793"/>
      </a:hlink>
      <a:folHlink>
        <a:srgbClr val="084563"/>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rtlCol="0">
        <a:spAutoFit/>
      </a:bodyPr>
      <a:lstStyle>
        <a:defPPr>
          <a:defRPr dirty="0" err="1" smtClean="0">
            <a:latin typeface="Arial" panose="020B0604020202020204" pitchFamily="34" charset="0"/>
            <a:cs typeface="Arial" panose="020B0604020202020204" pitchFamily="34" charset="0"/>
          </a:defRPr>
        </a:defPPr>
      </a:lstStyle>
    </a:txDef>
  </a:objectDefaults>
  <a:extraClrSchemeLst/>
  <a:extLst>
    <a:ext uri="{05A4C25C-085E-4340-85A3-A5531E510DB2}">
      <thm15:themeFamily xmlns:thm15="http://schemas.microsoft.com/office/thememl/2012/main" name="AIA_BrandStandardsTemplate" id="{5AF2ED8B-C0A5-B948-AD9F-81ABAEE3189E}" vid="{8A611575-83FE-0949-8772-6D19CBAAB64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4AF0E614E06AA4AB1A89AC2F2AAD97D" ma:contentTypeVersion="12" ma:contentTypeDescription="Create a new document." ma:contentTypeScope="" ma:versionID="fa74e8c3e39b3d2a3ab0514590110e1c">
  <xsd:schema xmlns:xsd="http://www.w3.org/2001/XMLSchema" xmlns:xs="http://www.w3.org/2001/XMLSchema" xmlns:p="http://schemas.microsoft.com/office/2006/metadata/properties" xmlns:ns2="2a23a5c2-5189-4bee-affc-c411b0fb0042" xmlns:ns3="0ef341e1-02d9-485b-b52e-74119f20b8d4" targetNamespace="http://schemas.microsoft.com/office/2006/metadata/properties" ma:root="true" ma:fieldsID="a1cd03d952842b49a16915ba1a4acb35" ns2:_="" ns3:_="">
    <xsd:import namespace="2a23a5c2-5189-4bee-affc-c411b0fb0042"/>
    <xsd:import namespace="0ef341e1-02d9-485b-b52e-74119f20b8d4"/>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Tags" minOccurs="0"/>
                <xsd:element ref="ns2:MediaServiceOCR" minOccurs="0"/>
                <xsd:element ref="ns2:MediaServiceAutoKeyPoints" minOccurs="0"/>
                <xsd:element ref="ns2:MediaServiceKeyPoints" minOccurs="0"/>
                <xsd:element ref="ns2:MediaServiceDateTaken" minOccurs="0"/>
                <xsd:element ref="ns2:MediaServiceGenerationTime" minOccurs="0"/>
                <xsd:element ref="ns2:MediaServiceEventHashCode"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a23a5c2-5189-4bee-affc-c411b0fb004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ServiceDateTaken" ma:index="16" nillable="true" ma:displayName="MediaServiceDateTaken" ma:hidden="true" ma:internalName="MediaServiceDateTaken"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LengthInSeconds" ma:index="19"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0ef341e1-02d9-485b-b52e-74119f20b8d4"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31F6FEC0-464A-43F4-9FB0-49D4AF167321}"/>
</file>

<file path=customXml/itemProps2.xml><?xml version="1.0" encoding="utf-8"?>
<ds:datastoreItem xmlns:ds="http://schemas.openxmlformats.org/officeDocument/2006/customXml" ds:itemID="{88853E88-E46F-485E-8312-4C97F0CCD609}"/>
</file>

<file path=customXml/itemProps3.xml><?xml version="1.0" encoding="utf-8"?>
<ds:datastoreItem xmlns:ds="http://schemas.openxmlformats.org/officeDocument/2006/customXml" ds:itemID="{751E7005-4E87-40A2-8EE6-B10A602A5EFB}"/>
</file>

<file path=docProps/app.xml><?xml version="1.0" encoding="utf-8"?>
<Properties xmlns="http://schemas.openxmlformats.org/officeDocument/2006/extended-properties" xmlns:vt="http://schemas.openxmlformats.org/officeDocument/2006/docPropsVTypes">
  <Template>AIA_BrandStandardsTemplate</Template>
  <TotalTime>3847</TotalTime>
  <Words>2296</Words>
  <Application>Microsoft Office PowerPoint</Application>
  <PresentationFormat>Widescreen</PresentationFormat>
  <Paragraphs>426</Paragraphs>
  <Slides>9</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vt:i4>
      </vt:variant>
    </vt:vector>
  </HeadingPairs>
  <TitlesOfParts>
    <vt:vector size="14" baseType="lpstr">
      <vt:lpstr>Arial</vt:lpstr>
      <vt:lpstr>Calibri</vt:lpstr>
      <vt:lpstr>Courier New</vt:lpstr>
      <vt:lpstr>Helvetica Neue</vt:lpstr>
      <vt:lpstr>AIA_2020</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Acharjee, Soumyadeep</dc:creator>
  <cp:lastModifiedBy>Acharjee, Soumyadeep</cp:lastModifiedBy>
  <cp:revision>23</cp:revision>
  <cp:lastPrinted>2020-05-18T12:18:52Z</cp:lastPrinted>
  <dcterms:created xsi:type="dcterms:W3CDTF">2021-12-13T01:10:03Z</dcterms:created>
  <dcterms:modified xsi:type="dcterms:W3CDTF">2022-01-27T12:01:34Z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0x01010074AF0E614E06AA4AB1A89AC2F2AAD97D</vt:lpwstr>
  </property>
</Properties>
</file>